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4ACE0-E61F-4ECD-8F76-EE8B062AD74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ED835-D84E-4697-BAB9-BAC121A28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eta Certe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Lieta</a:t>
            </a:r>
            <a:r>
              <a:rPr lang="en-US" b="1" dirty="0" smtClean="0"/>
              <a:t> </a:t>
            </a:r>
            <a:r>
              <a:rPr lang="en-US" b="1" dirty="0" err="1"/>
              <a:t>Certezza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6400800" cy="4586064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Lieta certezza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di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già la gloria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cielo quaggiù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 di nuovo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Redento son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m'acquistato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il Suo perdon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Ecco la storia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Della mia fé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Tutta la gloria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A Cristo mio Re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Ecco la storia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Della mia fé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Tutta la gloria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A Cristo mio </a:t>
            </a:r>
            <a:r>
              <a:rPr lang="it-IT" sz="1800" b="1" dirty="0" smtClean="0">
                <a:solidFill>
                  <a:srgbClr val="FF0000"/>
                </a:solidFill>
              </a:rPr>
              <a:t>Re</a:t>
            </a:r>
          </a:p>
          <a:p>
            <a:pPr algn="l"/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guida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Ansie non ho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mal mi sfida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vincerò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Spirito Santo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 mi sostien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mi largisce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Ogni Suo ben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sottometto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mio Signor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diletto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nel Suo amor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Mentre L'attendo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Guardo lassù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Finché in gloria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Verrà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95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Lieta Certezza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Lieta Certezza </dc:title>
  <dc:creator>mary</dc:creator>
  <cp:lastModifiedBy>mary</cp:lastModifiedBy>
  <cp:revision>8</cp:revision>
  <dcterms:created xsi:type="dcterms:W3CDTF">2023-06-02T19:22:53Z</dcterms:created>
  <dcterms:modified xsi:type="dcterms:W3CDTF">2023-06-03T17:38:01Z</dcterms:modified>
</cp:coreProperties>
</file>