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0D6F-1338-407B-9ECF-452C0EA93EE8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0A6B-2BB4-4ED8-9735-6B66ED45F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0D6F-1338-407B-9ECF-452C0EA93EE8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0A6B-2BB4-4ED8-9735-6B66ED45F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0D6F-1338-407B-9ECF-452C0EA93EE8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0A6B-2BB4-4ED8-9735-6B66ED45F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0D6F-1338-407B-9ECF-452C0EA93EE8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0A6B-2BB4-4ED8-9735-6B66ED45F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0D6F-1338-407B-9ECF-452C0EA93EE8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0A6B-2BB4-4ED8-9735-6B66ED45F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0D6F-1338-407B-9ECF-452C0EA93EE8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0A6B-2BB4-4ED8-9735-6B66ED45F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0D6F-1338-407B-9ECF-452C0EA93EE8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0A6B-2BB4-4ED8-9735-6B66ED45F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0D6F-1338-407B-9ECF-452C0EA93EE8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0A6B-2BB4-4ED8-9735-6B66ED45F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0D6F-1338-407B-9ECF-452C0EA93EE8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0A6B-2BB4-4ED8-9735-6B66ED45F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0D6F-1338-407B-9ECF-452C0EA93EE8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0A6B-2BB4-4ED8-9735-6B66ED45F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0D6F-1338-407B-9ECF-452C0EA93EE8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0A6B-2BB4-4ED8-9735-6B66ED45F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A0D6F-1338-407B-9ECF-452C0EA93EE8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90A6B-2BB4-4ED8-9735-6B66ED45FC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a peace in my heart.jpg"/>
          <p:cNvPicPr>
            <a:picLocks noChangeAspect="1"/>
          </p:cNvPicPr>
          <p:nvPr userDrawn="1"/>
        </p:nvPicPr>
        <p:blipFill>
          <a:blip r:embed="rId14" cstate="print">
            <a:lum bright="51000"/>
          </a:blip>
          <a:stretch>
            <a:fillRect/>
          </a:stretch>
        </p:blipFill>
        <p:spPr>
          <a:xfrm>
            <a:off x="-228599" y="-228600"/>
            <a:ext cx="9369434" cy="7086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ging Sasaakin Sa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1"/>
            <a:ext cx="5400600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Laging</a:t>
            </a:r>
            <a:r>
              <a:rPr lang="en-US" b="1" dirty="0" smtClean="0"/>
              <a:t> </a:t>
            </a:r>
            <a:r>
              <a:rPr lang="en-US" b="1" dirty="0" err="1"/>
              <a:t>Sasaakin</a:t>
            </a:r>
            <a:r>
              <a:rPr lang="en-US" b="1" dirty="0"/>
              <a:t> Sa </a:t>
            </a:r>
            <a:r>
              <a:rPr lang="en-US" b="1" dirty="0" smtClean="0"/>
              <a:t>Jesus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484784"/>
            <a:ext cx="7704856" cy="460851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Di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kapayapaan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Ito'y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kaloob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Cristo;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dumagsa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_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pagsubok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ko'y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mapayapang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Si Jesus ay </a:t>
            </a:r>
            <a:r>
              <a:rPr lang="en-US" b="1" dirty="0" err="1" smtClean="0">
                <a:solidFill>
                  <a:srgbClr val="FF0000"/>
                </a:solidFill>
              </a:rPr>
              <a:t>laging</a:t>
            </a:r>
            <a:r>
              <a:rPr lang="en-US" b="1" dirty="0" smtClean="0">
                <a:solidFill>
                  <a:srgbClr val="FF0000"/>
                </a:solidFill>
              </a:rPr>
              <a:t> Na </a:t>
            </a:r>
            <a:r>
              <a:rPr lang="en-US" b="1" dirty="0" err="1" smtClean="0">
                <a:solidFill>
                  <a:srgbClr val="FF0000"/>
                </a:solidFill>
              </a:rPr>
              <a:t>sa</a:t>
            </a:r>
            <a:r>
              <a:rPr lang="en-US" b="1" dirty="0" smtClean="0">
                <a:solidFill>
                  <a:srgbClr val="FF0000"/>
                </a:solidFill>
              </a:rPr>
              <a:t> akin; Sa </a:t>
            </a:r>
            <a:r>
              <a:rPr lang="en-US" b="1" dirty="0" err="1" smtClean="0">
                <a:solidFill>
                  <a:srgbClr val="FF0000"/>
                </a:solidFill>
              </a:rPr>
              <a:t>lahat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oras</a:t>
            </a:r>
            <a:r>
              <a:rPr lang="en-US" b="1" dirty="0" smtClean="0">
                <a:solidFill>
                  <a:srgbClr val="FF0000"/>
                </a:solidFill>
              </a:rPr>
              <a:t> ay </a:t>
            </a:r>
            <a:r>
              <a:rPr lang="en-US" b="1" dirty="0" err="1" smtClean="0">
                <a:solidFill>
                  <a:srgbClr val="FF0000"/>
                </a:solidFill>
              </a:rPr>
              <a:t>susundin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Di </a:t>
            </a:r>
            <a:r>
              <a:rPr lang="en-US" b="1" dirty="0" err="1" smtClean="0">
                <a:solidFill>
                  <a:srgbClr val="FF0000"/>
                </a:solidFill>
              </a:rPr>
              <a:t>Niya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ako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iiwan</a:t>
            </a:r>
            <a:r>
              <a:rPr lang="en-US" b="1" dirty="0" smtClean="0">
                <a:solidFill>
                  <a:srgbClr val="FF0000"/>
                </a:solidFill>
              </a:rPr>
              <a:t>, at </a:t>
            </a:r>
            <a:r>
              <a:rPr lang="en-US" b="1" dirty="0" err="1" smtClean="0">
                <a:solidFill>
                  <a:srgbClr val="FF0000"/>
                </a:solidFill>
              </a:rPr>
              <a:t>nangako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Siyang</a:t>
            </a:r>
            <a:r>
              <a:rPr lang="en-US" b="1" dirty="0" smtClean="0">
                <a:solidFill>
                  <a:srgbClr val="FF0000"/>
                </a:solidFill>
              </a:rPr>
              <a:t>, "</a:t>
            </a:r>
            <a:r>
              <a:rPr lang="en-US" b="1" dirty="0" err="1" smtClean="0">
                <a:solidFill>
                  <a:srgbClr val="FF0000"/>
                </a:solidFill>
              </a:rPr>
              <a:t>Ako'y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sasaiyo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kailan</a:t>
            </a:r>
            <a:r>
              <a:rPr lang="en-US" b="1" dirty="0" smtClean="0">
                <a:solidFill>
                  <a:srgbClr val="FF0000"/>
                </a:solidFill>
              </a:rPr>
              <a:t> pa man.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O Banal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dulot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Mo'y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katiyakong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Cristo'y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kaligtasan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ko'y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lalago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At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magbubunga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Pagibig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tatanglaw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 akin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arawaraw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Ako'y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iingatan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masapit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tahanan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115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Laging Sasaakin Sa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Laging Sasaakin Sa Jesu </dc:title>
  <dc:creator>mary</dc:creator>
  <cp:lastModifiedBy>mary</cp:lastModifiedBy>
  <cp:revision>8</cp:revision>
  <dcterms:created xsi:type="dcterms:W3CDTF">2023-06-23T17:08:08Z</dcterms:created>
  <dcterms:modified xsi:type="dcterms:W3CDTF">2023-06-25T22:51:17Z</dcterms:modified>
</cp:coreProperties>
</file>