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1973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43A-44BC-4D79-BC40-B3369AFD5E7C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B24EB-1F26-4A90-B494-56B1963B77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Percaya(Pengakuan Iman Rasul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192688" cy="33265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Ku </a:t>
            </a:r>
            <a:r>
              <a:rPr lang="en-US" sz="3600" b="1" dirty="0" err="1" smtClean="0"/>
              <a:t>Percaya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Pengakuan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Iman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Rasuli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8748464" cy="619268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Pencipta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Dikandung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Juruslamatku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Allah </a:t>
            </a:r>
            <a:r>
              <a:rPr lang="en-US" sz="1600" b="1" dirty="0" err="1" smtClean="0">
                <a:solidFill>
                  <a:srgbClr val="FF0000"/>
                </a:solidFill>
              </a:rPr>
              <a:t>Bapa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Sang Putra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Roh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KudusMu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Kau</a:t>
            </a:r>
            <a:r>
              <a:rPr lang="en-US" sz="1600" b="1" dirty="0" smtClean="0">
                <a:solidFill>
                  <a:srgbClr val="FF0000"/>
                </a:solidFill>
              </a:rPr>
              <a:t> Allah Tri Tunggal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kebangkitan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Hakim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Pembela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Chorus2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hidup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kekal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Lahirnya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Dara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Orang</a:t>
            </a:r>
            <a:r>
              <a:rPr lang="en-US" sz="1600" b="1" dirty="0" smtClean="0">
                <a:solidFill>
                  <a:srgbClr val="FF0000"/>
                </a:solidFill>
              </a:rPr>
              <a:t> Kudus </a:t>
            </a:r>
            <a:r>
              <a:rPr lang="en-US" sz="1600" b="1" dirty="0" err="1" smtClean="0">
                <a:solidFill>
                  <a:srgbClr val="FF0000"/>
                </a:solidFill>
              </a:rPr>
              <a:t>bersekutu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Gereja</a:t>
            </a:r>
            <a:r>
              <a:rPr lang="en-US" sz="1600" b="1" dirty="0" smtClean="0">
                <a:solidFill>
                  <a:srgbClr val="FF0000"/>
                </a:solidFill>
              </a:rPr>
              <a:t> yang Kudus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kebangkitan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waktu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datang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Ku </a:t>
            </a:r>
            <a:r>
              <a:rPr lang="en-US" sz="1600" b="1" dirty="0" err="1" smtClean="0">
                <a:solidFill>
                  <a:srgbClr val="FF0000"/>
                </a:solidFill>
              </a:rPr>
              <a:t>percaya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smtClean="0">
                <a:solidFill>
                  <a:srgbClr val="FF0000"/>
                </a:solidFill>
              </a:rPr>
              <a:t>Yesus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104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Percaya(Pengakuan Iman Rasuli)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Kupercaya(Pengakuan Iman Rasuli)</dc:title>
  <dc:creator>mary</dc:creator>
  <cp:lastModifiedBy>mary</cp:lastModifiedBy>
  <cp:revision>9</cp:revision>
  <dcterms:created xsi:type="dcterms:W3CDTF">2023-06-16T01:53:40Z</dcterms:created>
  <dcterms:modified xsi:type="dcterms:W3CDTF">2023-06-19T21:07:58Z</dcterms:modified>
</cp:coreProperties>
</file>