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D8E0D-DE9A-4D57-9BFD-89FE525A56AC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5D802-D617-41B2-B8AB-973E3048AF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u ya mlima uliwekwa m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597666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Juu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mlima</a:t>
            </a:r>
            <a:r>
              <a:rPr lang="en-US" b="1" dirty="0" smtClean="0"/>
              <a:t> </a:t>
            </a:r>
            <a:r>
              <a:rPr lang="en-US" b="1" dirty="0" err="1" smtClean="0"/>
              <a:t>uliwekwa</a:t>
            </a:r>
            <a:r>
              <a:rPr lang="en-US" b="1" dirty="0" smtClean="0"/>
              <a:t> </a:t>
            </a:r>
            <a:r>
              <a:rPr lang="en-US" b="1" dirty="0" err="1" smtClean="0"/>
              <a:t>mti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11560" y="764704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Juu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mlima</a:t>
            </a:r>
            <a:r>
              <a:rPr lang="en-US" b="1" dirty="0" smtClean="0"/>
              <a:t> </a:t>
            </a:r>
            <a:r>
              <a:rPr lang="en-US" b="1" dirty="0" err="1" smtClean="0"/>
              <a:t>uliwekwa</a:t>
            </a:r>
            <a:r>
              <a:rPr lang="en-US" b="1" dirty="0" smtClean="0"/>
              <a:t> </a:t>
            </a:r>
            <a:r>
              <a:rPr lang="en-US" b="1" dirty="0" err="1" smtClean="0"/>
              <a:t>mti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Uliodharauliwa</a:t>
            </a:r>
            <a:r>
              <a:rPr lang="en-US" b="1" dirty="0" smtClean="0"/>
              <a:t>. </a:t>
            </a:r>
            <a:r>
              <a:rPr lang="en-US" b="1" dirty="0" err="1" smtClean="0"/>
              <a:t>Msalaba</a:t>
            </a:r>
            <a:r>
              <a:rPr lang="en-US" b="1" dirty="0" smtClean="0"/>
              <a:t> </a:t>
            </a:r>
            <a:r>
              <a:rPr lang="en-US" b="1" dirty="0" err="1" smtClean="0"/>
              <a:t>huo</a:t>
            </a:r>
            <a:endParaRPr lang="en-US" b="1" dirty="0" smtClean="0"/>
          </a:p>
          <a:p>
            <a:r>
              <a:rPr lang="en-US" b="1" dirty="0" err="1" smtClean="0"/>
              <a:t>Naupenda</a:t>
            </a:r>
            <a:r>
              <a:rPr lang="en-US" b="1" dirty="0" smtClean="0"/>
              <a:t> </a:t>
            </a:r>
            <a:r>
              <a:rPr lang="en-US" b="1" dirty="0" err="1" smtClean="0"/>
              <a:t>sana</a:t>
            </a:r>
            <a:r>
              <a:rPr lang="en-US" b="1" dirty="0" smtClean="0"/>
              <a:t>, </a:t>
            </a:r>
            <a:r>
              <a:rPr lang="en-US" b="1" dirty="0" err="1" smtClean="0"/>
              <a:t>Hapo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'</a:t>
            </a:r>
            <a:r>
              <a:rPr lang="en-US" b="1" dirty="0" err="1" smtClean="0"/>
              <a:t>katufilia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Naupenda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msalaba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huu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Nitashinda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nguvu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zake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Naupenda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msalaba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huu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Taji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nitapewa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huko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juu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endParaRPr lang="en-US" b="1" dirty="0" smtClean="0"/>
          </a:p>
          <a:p>
            <a:r>
              <a:rPr lang="en-US" b="1" dirty="0" err="1" smtClean="0"/>
              <a:t>Msalaba</a:t>
            </a:r>
            <a:r>
              <a:rPr lang="en-US" b="1" dirty="0" smtClean="0"/>
              <a:t> </a:t>
            </a:r>
            <a:r>
              <a:rPr lang="en-US" b="1" dirty="0" err="1" smtClean="0"/>
              <a:t>huo</a:t>
            </a:r>
            <a:r>
              <a:rPr lang="en-US" b="1" dirty="0" smtClean="0"/>
              <a:t> </a:t>
            </a:r>
            <a:r>
              <a:rPr lang="en-US" b="1" dirty="0" err="1" smtClean="0"/>
              <a:t>naupenda</a:t>
            </a:r>
            <a:r>
              <a:rPr lang="en-US" b="1" dirty="0" smtClean="0"/>
              <a:t> </a:t>
            </a:r>
            <a:r>
              <a:rPr lang="en-US" b="1" dirty="0" err="1" smtClean="0"/>
              <a:t>sana</a:t>
            </a:r>
            <a:r>
              <a:rPr lang="en-US" b="1" dirty="0" smtClean="0"/>
              <a:t>, </a:t>
            </a:r>
            <a:r>
              <a:rPr lang="en-US" b="1" dirty="0" err="1" smtClean="0"/>
              <a:t>Wengine</a:t>
            </a:r>
            <a:endParaRPr lang="en-US" b="1" dirty="0" smtClean="0"/>
          </a:p>
          <a:p>
            <a:r>
              <a:rPr lang="en-US" b="1" dirty="0" err="1" smtClean="0"/>
              <a:t>Waudharau</a:t>
            </a:r>
            <a:r>
              <a:rPr lang="en-US" b="1" dirty="0" smtClean="0"/>
              <a:t>, </a:t>
            </a:r>
            <a:r>
              <a:rPr lang="en-US" b="1" dirty="0" err="1" smtClean="0"/>
              <a:t>Kwani</a:t>
            </a:r>
            <a:r>
              <a:rPr lang="en-US" b="1" dirty="0" smtClean="0"/>
              <a:t> </a:t>
            </a:r>
            <a:r>
              <a:rPr lang="en-US" b="1" dirty="0" err="1" smtClean="0"/>
              <a:t>Mwana-Kondoo</a:t>
            </a:r>
            <a:endParaRPr lang="en-US" b="1" dirty="0" smtClean="0"/>
          </a:p>
          <a:p>
            <a:r>
              <a:rPr lang="en-US" b="1" dirty="0" err="1" smtClean="0"/>
              <a:t>Aliacha</a:t>
            </a:r>
            <a:r>
              <a:rPr lang="en-US" b="1" dirty="0" smtClean="0"/>
              <a:t> </a:t>
            </a:r>
            <a:r>
              <a:rPr lang="en-US" b="1" dirty="0" err="1" smtClean="0"/>
              <a:t>mbingu</a:t>
            </a:r>
            <a:r>
              <a:rPr lang="en-US" b="1" dirty="0" smtClean="0"/>
              <a:t>, </a:t>
            </a:r>
            <a:r>
              <a:rPr lang="en-US" b="1" dirty="0" err="1" smtClean="0"/>
              <a:t>Kutufilia</a:t>
            </a:r>
            <a:r>
              <a:rPr lang="en-US" b="1" dirty="0" smtClean="0"/>
              <a:t> </a:t>
            </a:r>
            <a:r>
              <a:rPr lang="en-US" b="1" dirty="0" err="1" smtClean="0"/>
              <a:t>msalabani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err="1" smtClean="0"/>
              <a:t>Naona</a:t>
            </a:r>
            <a:r>
              <a:rPr lang="en-US" b="1" dirty="0" smtClean="0"/>
              <a:t> </a:t>
            </a:r>
            <a:r>
              <a:rPr lang="en-US" b="1" dirty="0" err="1" smtClean="0"/>
              <a:t>uzuri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msalaba</a:t>
            </a:r>
            <a:r>
              <a:rPr lang="en-US" b="1" dirty="0" smtClean="0"/>
              <a:t> </a:t>
            </a:r>
            <a:r>
              <a:rPr lang="en-US" b="1" dirty="0" err="1" smtClean="0"/>
              <a:t>huu</a:t>
            </a:r>
            <a:r>
              <a:rPr lang="en-US" b="1" dirty="0" smtClean="0"/>
              <a:t>, </a:t>
            </a:r>
            <a:r>
              <a:rPr lang="en-US" b="1" dirty="0" err="1" smtClean="0"/>
              <a:t>Damu</a:t>
            </a:r>
            <a:endParaRPr lang="en-US" b="1" dirty="0" smtClean="0"/>
          </a:p>
          <a:p>
            <a:r>
              <a:rPr lang="en-US" b="1" dirty="0" err="1" smtClean="0"/>
              <a:t>Ilipomwagika</a:t>
            </a:r>
            <a:r>
              <a:rPr lang="en-US" b="1" dirty="0" smtClean="0"/>
              <a:t>. </a:t>
            </a:r>
            <a:r>
              <a:rPr lang="en-US" b="1" dirty="0" err="1" smtClean="0"/>
              <a:t>Hapo</a:t>
            </a:r>
            <a:r>
              <a:rPr lang="en-US" b="1" dirty="0" smtClean="0"/>
              <a:t> Bwana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alisulibiwa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Mkombozi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wenye</a:t>
            </a:r>
            <a:r>
              <a:rPr lang="en-US" b="1" dirty="0" smtClean="0"/>
              <a:t> </a:t>
            </a:r>
            <a:r>
              <a:rPr lang="en-US" b="1" dirty="0" err="1" smtClean="0"/>
              <a:t>dhambi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err="1" smtClean="0"/>
              <a:t>Nitanyenyekea</a:t>
            </a:r>
            <a:r>
              <a:rPr lang="en-US" b="1" dirty="0" smtClean="0"/>
              <a:t> </a:t>
            </a:r>
            <a:r>
              <a:rPr lang="en-US" b="1" dirty="0" err="1" smtClean="0"/>
              <a:t>penye</a:t>
            </a:r>
            <a:r>
              <a:rPr lang="en-US" b="1" dirty="0" smtClean="0"/>
              <a:t> </a:t>
            </a:r>
            <a:r>
              <a:rPr lang="en-US" b="1" dirty="0" err="1" smtClean="0"/>
              <a:t>msalaba</a:t>
            </a:r>
            <a:r>
              <a:rPr lang="en-US" b="1" dirty="0" smtClean="0"/>
              <a:t>, </a:t>
            </a:r>
            <a:r>
              <a:rPr lang="en-US" b="1" dirty="0" err="1" smtClean="0"/>
              <a:t>Kuyavumilia</a:t>
            </a:r>
            <a:endParaRPr lang="en-US" b="1" dirty="0" smtClean="0"/>
          </a:p>
          <a:p>
            <a:r>
              <a:rPr lang="en-US" b="1" dirty="0" err="1" smtClean="0"/>
              <a:t>Yote</a:t>
            </a:r>
            <a:r>
              <a:rPr lang="en-US" b="1" dirty="0" smtClean="0"/>
              <a:t>. </a:t>
            </a:r>
            <a:r>
              <a:rPr lang="en-US" b="1" dirty="0" err="1" smtClean="0"/>
              <a:t>Nitakaribishwa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mbinguni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Kwenye</a:t>
            </a:r>
            <a:r>
              <a:rPr lang="en-US" b="1" dirty="0" smtClean="0"/>
              <a:t> </a:t>
            </a:r>
            <a:r>
              <a:rPr lang="en-US" b="1" dirty="0" err="1" smtClean="0"/>
              <a:t>utukufu</a:t>
            </a:r>
            <a:r>
              <a:rPr lang="en-US" b="1" dirty="0" smtClean="0"/>
              <a:t> </a:t>
            </a:r>
            <a:r>
              <a:rPr lang="en-US" b="1" dirty="0" err="1" smtClean="0"/>
              <a:t>milele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91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Juu ya mlima uliwekwa mti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Juu ya mlima uliwekwa mti</dc:title>
  <dc:creator>mary</dc:creator>
  <cp:lastModifiedBy>mary</cp:lastModifiedBy>
  <cp:revision>12</cp:revision>
  <dcterms:created xsi:type="dcterms:W3CDTF">2023-05-31T15:09:08Z</dcterms:created>
  <dcterms:modified xsi:type="dcterms:W3CDTF">2023-06-01T14:21:27Z</dcterms:modified>
</cp:coreProperties>
</file>