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779F1-D3DC-4BFE-BEAB-35F8E8ECB19E}" type="datetimeFigureOut">
              <a:rPr lang="en-US" smtClean="0"/>
              <a:pPr/>
              <a:t>6/22/2023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9F086-6C0A-45C5-80A6-36125F619E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779F1-D3DC-4BFE-BEAB-35F8E8ECB19E}" type="datetimeFigureOut">
              <a:rPr lang="en-US" smtClean="0"/>
              <a:pPr/>
              <a:t>6/22/2023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9F086-6C0A-45C5-80A6-36125F619E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779F1-D3DC-4BFE-BEAB-35F8E8ECB19E}" type="datetimeFigureOut">
              <a:rPr lang="en-US" smtClean="0"/>
              <a:pPr/>
              <a:t>6/22/2023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9F086-6C0A-45C5-80A6-36125F619E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779F1-D3DC-4BFE-BEAB-35F8E8ECB19E}" type="datetimeFigureOut">
              <a:rPr lang="en-US" smtClean="0"/>
              <a:pPr/>
              <a:t>6/22/2023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9F086-6C0A-45C5-80A6-36125F619E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779F1-D3DC-4BFE-BEAB-35F8E8ECB19E}" type="datetimeFigureOut">
              <a:rPr lang="en-US" smtClean="0"/>
              <a:pPr/>
              <a:t>6/22/2023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9F086-6C0A-45C5-80A6-36125F619E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779F1-D3DC-4BFE-BEAB-35F8E8ECB19E}" type="datetimeFigureOut">
              <a:rPr lang="en-US" smtClean="0"/>
              <a:pPr/>
              <a:t>6/22/2023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9F086-6C0A-45C5-80A6-36125F619E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779F1-D3DC-4BFE-BEAB-35F8E8ECB19E}" type="datetimeFigureOut">
              <a:rPr lang="en-US" smtClean="0"/>
              <a:pPr/>
              <a:t>6/22/2023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9F086-6C0A-45C5-80A6-36125F619E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779F1-D3DC-4BFE-BEAB-35F8E8ECB19E}" type="datetimeFigureOut">
              <a:rPr lang="en-US" smtClean="0"/>
              <a:pPr/>
              <a:t>6/22/2023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9F086-6C0A-45C5-80A6-36125F619E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779F1-D3DC-4BFE-BEAB-35F8E8ECB19E}" type="datetimeFigureOut">
              <a:rPr lang="en-US" smtClean="0"/>
              <a:pPr/>
              <a:t>6/22/2023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9F086-6C0A-45C5-80A6-36125F619E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779F1-D3DC-4BFE-BEAB-35F8E8ECB19E}" type="datetimeFigureOut">
              <a:rPr lang="en-US" smtClean="0"/>
              <a:pPr/>
              <a:t>6/22/2023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9F086-6C0A-45C5-80A6-36125F619E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779F1-D3DC-4BFE-BEAB-35F8E8ECB19E}" type="datetimeFigureOut">
              <a:rPr lang="en-US" smtClean="0"/>
              <a:pPr/>
              <a:t>6/22/2023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9F086-6C0A-45C5-80A6-36125F619E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F779F1-D3DC-4BFE-BEAB-35F8E8ECB19E}" type="datetimeFigureOut">
              <a:rPr lang="en-US" smtClean="0"/>
              <a:pPr/>
              <a:t>6/22/2023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A9F086-6C0A-45C5-80A6-36125F619EC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저 장미꽃 위에 이슬.jpg"/>
          <p:cNvPicPr>
            <a:picLocks noChangeAspect="1"/>
          </p:cNvPicPr>
          <p:nvPr userDrawn="1"/>
        </p:nvPicPr>
        <p:blipFill>
          <a:blip r:embed="rId14" cstate="print">
            <a:lum bright="20000"/>
          </a:blip>
          <a:stretch>
            <a:fillRect/>
          </a:stretch>
        </p:blipFill>
        <p:spPr>
          <a:xfrm>
            <a:off x="3851920" y="1556792"/>
            <a:ext cx="5292080" cy="396906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Jeg vandre i skyggenes lund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47664" y="0"/>
            <a:ext cx="6120680" cy="432048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err="1" smtClean="0"/>
              <a:t>Jeg</a:t>
            </a:r>
            <a:r>
              <a:rPr lang="en-US" b="1" dirty="0" smtClean="0"/>
              <a:t> </a:t>
            </a:r>
            <a:r>
              <a:rPr lang="en-US" b="1" dirty="0" err="1"/>
              <a:t>vandre</a:t>
            </a:r>
            <a:r>
              <a:rPr lang="en-US" b="1" dirty="0"/>
              <a:t> </a:t>
            </a:r>
            <a:r>
              <a:rPr lang="en-US" b="1" dirty="0" err="1"/>
              <a:t>i</a:t>
            </a:r>
            <a:r>
              <a:rPr lang="en-US" b="1" dirty="0"/>
              <a:t> </a:t>
            </a:r>
            <a:r>
              <a:rPr lang="en-US" b="1" dirty="0" err="1"/>
              <a:t>skyggenes</a:t>
            </a:r>
            <a:r>
              <a:rPr lang="en-US" b="1" dirty="0"/>
              <a:t> </a:t>
            </a:r>
            <a:r>
              <a:rPr lang="en-US" b="1" dirty="0" err="1"/>
              <a:t>lund</a:t>
            </a:r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1052736"/>
            <a:ext cx="4104456" cy="4442048"/>
          </a:xfrm>
        </p:spPr>
        <p:txBody>
          <a:bodyPr>
            <a:noAutofit/>
          </a:bodyPr>
          <a:lstStyle/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vandrer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skyggenes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lund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natten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stunder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den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svaler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en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stille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røst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bringer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hjertet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trøst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Jesus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taler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Å </a:t>
            </a:r>
            <a:r>
              <a:rPr lang="en-US" sz="1800" b="1" dirty="0" err="1" smtClean="0">
                <a:solidFill>
                  <a:srgbClr val="FF0000"/>
                </a:solidFill>
              </a:rPr>
              <a:t>han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vandrer</a:t>
            </a:r>
            <a:r>
              <a:rPr lang="en-US" sz="1800" b="1" dirty="0" smtClean="0">
                <a:solidFill>
                  <a:srgbClr val="FF0000"/>
                </a:solidFill>
              </a:rPr>
              <a:t> med meg </a:t>
            </a:r>
            <a:r>
              <a:rPr lang="en-US" sz="1800" b="1" dirty="0" err="1" smtClean="0">
                <a:solidFill>
                  <a:srgbClr val="FF0000"/>
                </a:solidFill>
              </a:rPr>
              <a:t>han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trøster</a:t>
            </a:r>
            <a:r>
              <a:rPr lang="en-US" sz="1800" b="1" dirty="0" smtClean="0">
                <a:solidFill>
                  <a:srgbClr val="FF0000"/>
                </a:solidFill>
              </a:rPr>
              <a:t> meg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Og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han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hvisker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ømt</a:t>
            </a:r>
            <a:r>
              <a:rPr lang="en-US" sz="1800" b="1" dirty="0" smtClean="0">
                <a:solidFill>
                  <a:srgbClr val="FF0000"/>
                </a:solidFill>
              </a:rPr>
              <a:t> du </a:t>
            </a:r>
            <a:r>
              <a:rPr lang="en-US" sz="1800" b="1" dirty="0" err="1" smtClean="0">
                <a:solidFill>
                  <a:srgbClr val="FF0000"/>
                </a:solidFill>
              </a:rPr>
              <a:t>er</a:t>
            </a:r>
            <a:r>
              <a:rPr lang="en-US" sz="1800" b="1" dirty="0" smtClean="0">
                <a:solidFill>
                  <a:srgbClr val="FF0000"/>
                </a:solidFill>
              </a:rPr>
              <a:t> min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Og</a:t>
            </a:r>
            <a:r>
              <a:rPr lang="en-US" sz="1800" b="1" dirty="0" smtClean="0">
                <a:solidFill>
                  <a:srgbClr val="FF0000"/>
                </a:solidFill>
              </a:rPr>
              <a:t> den </a:t>
            </a:r>
            <a:r>
              <a:rPr lang="en-US" sz="1800" b="1" dirty="0" err="1" smtClean="0">
                <a:solidFill>
                  <a:srgbClr val="FF0000"/>
                </a:solidFill>
              </a:rPr>
              <a:t>fryd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jeg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får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når</a:t>
            </a:r>
            <a:r>
              <a:rPr lang="en-US" sz="1800" b="1" dirty="0" smtClean="0">
                <a:solidFill>
                  <a:srgbClr val="FF0000"/>
                </a:solidFill>
              </a:rPr>
              <a:t> vi </a:t>
            </a:r>
            <a:r>
              <a:rPr lang="en-US" sz="1800" b="1" dirty="0" err="1" smtClean="0">
                <a:solidFill>
                  <a:srgbClr val="FF0000"/>
                </a:solidFill>
              </a:rPr>
              <a:t>sammen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går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Han </a:t>
            </a:r>
            <a:r>
              <a:rPr lang="en-US" sz="1800" b="1" dirty="0" err="1" smtClean="0">
                <a:solidFill>
                  <a:srgbClr val="FF0000"/>
                </a:solidFill>
              </a:rPr>
              <a:t>fyller</a:t>
            </a:r>
            <a:r>
              <a:rPr lang="en-US" sz="1800" b="1" dirty="0" smtClean="0">
                <a:solidFill>
                  <a:srgbClr val="FF0000"/>
                </a:solidFill>
              </a:rPr>
              <a:t> min </a:t>
            </a:r>
            <a:r>
              <a:rPr lang="en-US" sz="1800" b="1" dirty="0" err="1" smtClean="0">
                <a:solidFill>
                  <a:srgbClr val="FF0000"/>
                </a:solidFill>
              </a:rPr>
              <a:t>sjel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og</a:t>
            </a:r>
            <a:r>
              <a:rPr lang="en-US" sz="1800" b="1" dirty="0" smtClean="0">
                <a:solidFill>
                  <a:srgbClr val="FF0000"/>
                </a:solidFill>
              </a:rPr>
              <a:t> mitt </a:t>
            </a:r>
            <a:r>
              <a:rPr lang="en-US" sz="1800" b="1" dirty="0" err="1" smtClean="0">
                <a:solidFill>
                  <a:srgbClr val="FF0000"/>
                </a:solidFill>
              </a:rPr>
              <a:t>sinn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Han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kaller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så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kjærlig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mild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Sorg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uro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flyr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for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hans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stemme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en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hver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vil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legger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øret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til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Skal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verdens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torner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glemme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730</TotalTime>
  <Words>79</Words>
  <Application>Microsoft Office PowerPoint</Application>
  <PresentationFormat>On-screen Show (4:3)</PresentationFormat>
  <Paragraphs>16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Jeg vandre i skyggenes lund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Jeg vandre i skyggenes lund </dc:title>
  <dc:creator>mary</dc:creator>
  <cp:lastModifiedBy>mary</cp:lastModifiedBy>
  <cp:revision>11</cp:revision>
  <dcterms:created xsi:type="dcterms:W3CDTF">2023-06-20T20:04:24Z</dcterms:created>
  <dcterms:modified xsi:type="dcterms:W3CDTF">2023-06-23T01:50:58Z</dcterms:modified>
</cp:coreProperties>
</file>