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3DA1A-F5A2-420A-A631-3631722965DD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9F9BC-A165-441C-9051-188B9AB5FA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to Eu Cre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"/>
            <a:ext cx="3024336" cy="62068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Isto</a:t>
            </a:r>
            <a:r>
              <a:rPr lang="en-US" b="1" dirty="0" smtClean="0"/>
              <a:t> </a:t>
            </a:r>
            <a:r>
              <a:rPr lang="en-US" b="1" dirty="0" err="1" smtClean="0"/>
              <a:t>Eu</a:t>
            </a:r>
            <a:r>
              <a:rPr lang="en-US" b="1" dirty="0" smtClean="0"/>
              <a:t> </a:t>
            </a:r>
            <a:r>
              <a:rPr lang="en-US" b="1" dirty="0" err="1" smtClean="0"/>
              <a:t>Creio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20688"/>
            <a:ext cx="7200800" cy="6237312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Nosso Pai Eterno Deus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Único Criador, Todo Poderoso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Através do Santo Espírito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deu seu Filho Jesus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Salvador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Coro1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Eu Creio em Deus nosso Pai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Eu Creio em </a:t>
            </a:r>
            <a:r>
              <a:rPr lang="pt-BR" sz="1600" b="1" dirty="0" smtClean="0">
                <a:solidFill>
                  <a:srgbClr val="FF0000"/>
                </a:solidFill>
              </a:rPr>
              <a:t>Cristo </a:t>
            </a:r>
            <a:r>
              <a:rPr lang="pt-BR" sz="1600" b="1" dirty="0" smtClean="0">
                <a:solidFill>
                  <a:srgbClr val="FF0000"/>
                </a:solidFill>
              </a:rPr>
              <a:t>o Filho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Creio no Espírito Santo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Nosso Deus é três em um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Creio na Ressurreição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Que nos levantará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Pois eu Creio no Nome de Jesus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Juiz e Defensor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Sofreu ali na cruz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Ti sou perdoado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Desceu na escuridão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em vida e Glória subiu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sempre Exaltado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Creio em Ti Jesus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Creio que Ressuscitou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Creio que Jesus é o Senhor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Coro2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Eu Creio na eternidade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No puro nascimento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Na comunhão dos Santos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Na Santa Igreja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Creio na Ressurreição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Quando Jesus voltar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Pois eu Creio no Nome de </a:t>
            </a:r>
            <a:r>
              <a:rPr lang="pt-BR" sz="1600" b="1" dirty="0" smtClean="0">
                <a:solidFill>
                  <a:srgbClr val="FF0000"/>
                </a:solidFill>
              </a:rPr>
              <a:t>Jesus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124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Isto Eu Creio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Isto Eu Creio O Credo</dc:title>
  <dc:creator>mary</dc:creator>
  <cp:lastModifiedBy>mary</cp:lastModifiedBy>
  <cp:revision>9</cp:revision>
  <dcterms:created xsi:type="dcterms:W3CDTF">2023-06-13T16:29:23Z</dcterms:created>
  <dcterms:modified xsi:type="dcterms:W3CDTF">2023-06-14T17:04:02Z</dcterms:modified>
</cp:coreProperties>
</file>