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34AD-7201-43F0-A8AB-61107D600FA6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9C75-9004-4FB0-8263-BDD4E9FE0E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34AD-7201-43F0-A8AB-61107D600FA6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9C75-9004-4FB0-8263-BDD4E9FE0E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34AD-7201-43F0-A8AB-61107D600FA6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9C75-9004-4FB0-8263-BDD4E9FE0E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34AD-7201-43F0-A8AB-61107D600FA6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9C75-9004-4FB0-8263-BDD4E9FE0E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34AD-7201-43F0-A8AB-61107D600FA6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9C75-9004-4FB0-8263-BDD4E9FE0E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34AD-7201-43F0-A8AB-61107D600FA6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9C75-9004-4FB0-8263-BDD4E9FE0E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34AD-7201-43F0-A8AB-61107D600FA6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9C75-9004-4FB0-8263-BDD4E9FE0E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34AD-7201-43F0-A8AB-61107D600FA6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9C75-9004-4FB0-8263-BDD4E9FE0E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34AD-7201-43F0-A8AB-61107D600FA6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9C75-9004-4FB0-8263-BDD4E9FE0E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34AD-7201-43F0-A8AB-61107D600FA6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9C75-9004-4FB0-8263-BDD4E9FE0E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34AD-7201-43F0-A8AB-61107D600FA6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9C75-9004-4FB0-8263-BDD4E9FE0E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634AD-7201-43F0-A8AB-61107D600FA6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F9C75-9004-4FB0-8263-BDD4E9FE0E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3851920" y="1556792"/>
            <a:ext cx="5292080" cy="39690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geh in den Garten alle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6048672" cy="578495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Ich </a:t>
            </a:r>
            <a:r>
              <a:rPr lang="de-DE" b="1" dirty="0"/>
              <a:t>geh in den Garten allein</a:t>
            </a:r>
            <a:br>
              <a:rPr lang="de-D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4320480" cy="4514056"/>
          </a:xfrm>
        </p:spPr>
        <p:txBody>
          <a:bodyPr>
            <a:noAutofit/>
          </a:bodyPr>
          <a:lstStyle/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Ich </a:t>
            </a: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geh in den Garten allein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meinem Heiland dort zu begegnen,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ich höre schon Seiner Stimme Ton,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wird mich sicher segnen.</a:t>
            </a:r>
          </a:p>
          <a:p>
            <a:pPr algn="l"/>
            <a:endParaRPr lang="de-D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Und Er geht mit mir, und Er spricht mit,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und Er sagt mir: “Kind, du bist Mein!”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jeder Augenblick ist ein wahres Glück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es könnte nichts seliger sein.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Er </a:t>
            </a: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spricht, Sein melodisches Wort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so süβ, die ganze Welt schweiget,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selbst der Vogelsang, er verliert den Klang,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Herz sich vor Ihm neiget.</a:t>
            </a:r>
          </a:p>
          <a:p>
            <a:pPr algn="l"/>
            <a:endParaRPr lang="de-D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Gern </a:t>
            </a: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blieb ich im Garten bei Ihm,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mich schon die Dämm´rung umhüllet,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Er bittet: Geh, und ich soll´s verstehn,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folge Seiner Stimme.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132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Ich geh in den Garten allein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Ich geh in den Garten allein </dc:title>
  <dc:creator>mary</dc:creator>
  <cp:lastModifiedBy>mary</cp:lastModifiedBy>
  <cp:revision>9</cp:revision>
  <dcterms:created xsi:type="dcterms:W3CDTF">2023-06-20T19:05:04Z</dcterms:created>
  <dcterms:modified xsi:type="dcterms:W3CDTF">2023-06-21T16:22:44Z</dcterms:modified>
</cp:coreProperties>
</file>