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A957-8F8F-489D-BDFD-DD7E04B75DC6}" type="datetimeFigureOut">
              <a:rPr lang="en-US" smtClean="0"/>
              <a:pPr/>
              <a:t>6/30/2023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89EDD-BF31-4137-A137-FE3D6682E3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Mighty Fortress Is Our God1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 manda fiarov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536504" cy="40466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He </a:t>
            </a:r>
            <a:r>
              <a:rPr lang="en-US" b="1" dirty="0" err="1"/>
              <a:t>manda</a:t>
            </a:r>
            <a:r>
              <a:rPr lang="en-US" b="1" dirty="0"/>
              <a:t> </a:t>
            </a:r>
            <a:r>
              <a:rPr lang="en-US" b="1" dirty="0" err="1"/>
              <a:t>fiarovana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548680"/>
            <a:ext cx="7488832" cy="6093296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He!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fiarovana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Andriamanitsika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Ampinga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mahatohana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manjo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Mamely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fatratra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Satana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sompatra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Mpandoza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hatrizay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Mpamitaka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manampaharoa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Malemy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tsinontsinona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voahasina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Miady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iraky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Ray,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Mpitarika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Mpamonjy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hatrizay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Tompom-pandresena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ta-handevona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Ireo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devoly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atahorana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Jesosy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Mpiaro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rain’ny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maizina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nohelohina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tokana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mahalavo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Kendreny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hofongorana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tanantsika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Kanefa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Tompo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antsika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fongana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havana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mampaninona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lanitra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antsika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132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 manda fiarovana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 manda fiarovana </dc:title>
  <dc:creator>mary</dc:creator>
  <cp:lastModifiedBy>mary</cp:lastModifiedBy>
  <cp:revision>5</cp:revision>
  <dcterms:created xsi:type="dcterms:W3CDTF">2023-06-27T19:54:58Z</dcterms:created>
  <dcterms:modified xsi:type="dcterms:W3CDTF">2023-06-30T15:49:36Z</dcterms:modified>
</cp:coreProperties>
</file>