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E99F-71C8-4E59-9F27-E992FC7DB950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E79F-39C9-4E73-8E85-AC92EAF78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E99F-71C8-4E59-9F27-E992FC7DB950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E79F-39C9-4E73-8E85-AC92EAF78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E99F-71C8-4E59-9F27-E992FC7DB950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E79F-39C9-4E73-8E85-AC92EAF78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E99F-71C8-4E59-9F27-E992FC7DB950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E79F-39C9-4E73-8E85-AC92EAF78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E99F-71C8-4E59-9F27-E992FC7DB950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E79F-39C9-4E73-8E85-AC92EAF78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E99F-71C8-4E59-9F27-E992FC7DB950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E79F-39C9-4E73-8E85-AC92EAF78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E99F-71C8-4E59-9F27-E992FC7DB950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E79F-39C9-4E73-8E85-AC92EAF78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E99F-71C8-4E59-9F27-E992FC7DB950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E79F-39C9-4E73-8E85-AC92EAF78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E99F-71C8-4E59-9F27-E992FC7DB950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E79F-39C9-4E73-8E85-AC92EAF78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E99F-71C8-4E59-9F27-E992FC7DB950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E79F-39C9-4E73-8E85-AC92EAF78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3E99F-71C8-4E59-9F27-E992FC7DB950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E79F-39C9-4E73-8E85-AC92EAF78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3E99F-71C8-4E59-9F27-E992FC7DB950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0E79F-39C9-4E73-8E85-AC92EAF78A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a peace in my heart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-228599" y="-228600"/>
            <a:ext cx="9369434" cy="7086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ương Trong Chú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536504" cy="404664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Nương Trong Chúa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548680"/>
            <a:ext cx="6408712" cy="4802088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Thật tôi có sự bình an mà trần thế không thể ban,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Cũng không ai đoạt khỏi tâm tôi rày;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Dầu thử thách trên đường tôi dường một đám mây áng ngang,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Giữa cảnh kia hằng thấy tâm an thái thay!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ĐK 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Hằng nương trong Chúa muôn đời. Jê-sus Chúa tôi.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Hằng nương trong Chúa muôn đời, thỏa vui ngọt ngào;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Đêm ngày luôn nghe tiếng êm dịu,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Quyết ta chẳng xa ngươi</a:t>
            </a:r>
            <a:r>
              <a:rPr lang="vi-VN" sz="1600" b="1" dirty="0" smtClean="0">
                <a:solidFill>
                  <a:srgbClr val="FF0000"/>
                </a:solidFill>
              </a:rPr>
              <a:t>.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Có </a:t>
            </a:r>
            <a:r>
              <a:rPr lang="vi-VN" sz="1600" b="1" dirty="0" smtClean="0">
                <a:solidFill>
                  <a:srgbClr val="FF0000"/>
                </a:solidFill>
              </a:rPr>
              <a:t>Chúa bên tôi suốt đời, chiếc đơn đâu nào!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Từ khi có sự bình an dịu đàng đến tâm của tôi,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Cả thế gian dường hát tôn Vua Trời;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Sự reng rối trong lòng tan, màn đêm biến nên sáng vui,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 hát khen ngợi Cứu-Chúa vinh hiển thôi.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Bình-an giống châu ngọc kia, đầy thân vốn đất sét đây,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Lúc tôi đương còn trải qua đời nầy;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sắp tái lâm rày mai, gọi tôi đến trong đám mây;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Đến cố gia miền thánh-quốc vinh hiển thay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197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Nương Trong Chúa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Nương Trong Chúa</dc:title>
  <dc:creator>mary</dc:creator>
  <cp:lastModifiedBy>mary</cp:lastModifiedBy>
  <cp:revision>12</cp:revision>
  <dcterms:created xsi:type="dcterms:W3CDTF">2023-06-23T17:21:20Z</dcterms:created>
  <dcterms:modified xsi:type="dcterms:W3CDTF">2023-06-25T23:03:25Z</dcterms:modified>
</cp:coreProperties>
</file>