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885AB-2305-4325-A0E4-3BE5995BACE7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70F53-4975-4D32-9ADF-EE83BC1551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 Yakeen(Prayritoun ka vishwa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416824" cy="404664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b="1" dirty="0" smtClean="0"/>
              <a:t>Hai Yakeen(Prayritoun </a:t>
            </a:r>
            <a:r>
              <a:rPr lang="fi-FI" b="1" dirty="0"/>
              <a:t>ka vishwas)</a:t>
            </a:r>
            <a:br>
              <a:rPr lang="fi-FI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748464" cy="662473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Sabkuch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rachane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parmeshwar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Pavitra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dwara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parama</a:t>
            </a:r>
            <a:r>
              <a:rPr lang="en-US" sz="1600" b="1" dirty="0" smtClean="0">
                <a:solidFill>
                  <a:srgbClr val="FF0000"/>
                </a:solidFill>
              </a:rPr>
              <a:t> pita par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Tere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yeshu</a:t>
            </a:r>
            <a:r>
              <a:rPr lang="en-US" sz="1600" b="1" dirty="0" smtClean="0">
                <a:solidFill>
                  <a:srgbClr val="FF0000"/>
                </a:solidFill>
              </a:rPr>
              <a:t> par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pavitra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aatma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tujh</a:t>
            </a:r>
            <a:r>
              <a:rPr lang="en-US" sz="1600" b="1" dirty="0" smtClean="0">
                <a:solidFill>
                  <a:srgbClr val="FF0000"/>
                </a:solidFill>
              </a:rPr>
              <a:t> par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Tri-</a:t>
            </a:r>
            <a:r>
              <a:rPr lang="en-US" sz="1600" b="1" dirty="0" err="1" smtClean="0">
                <a:solidFill>
                  <a:srgbClr val="FF0000"/>
                </a:solidFill>
              </a:rPr>
              <a:t>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parmeshwar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tere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uthne</a:t>
            </a:r>
            <a:r>
              <a:rPr lang="en-US" sz="1600" b="1" dirty="0" smtClean="0">
                <a:solidFill>
                  <a:srgbClr val="FF0000"/>
                </a:solidFill>
              </a:rPr>
              <a:t> par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Hum </a:t>
            </a:r>
            <a:r>
              <a:rPr lang="en-US" sz="1600" b="1" dirty="0" err="1" smtClean="0">
                <a:solidFill>
                  <a:srgbClr val="FF0000"/>
                </a:solidFill>
              </a:rPr>
              <a:t>bhi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uthenge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prabhu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Nyaykarta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Kshama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Andhkar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utarkar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fir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Unche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virajman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khuda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anant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jeevan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Pavitra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janam</a:t>
            </a:r>
            <a:r>
              <a:rPr lang="en-US" sz="1600" b="1" dirty="0" smtClean="0">
                <a:solidFill>
                  <a:srgbClr val="FF0000"/>
                </a:solidFill>
              </a:rPr>
              <a:t> par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sehbhagita</a:t>
            </a:r>
            <a:r>
              <a:rPr lang="en-US" sz="1600" b="1" dirty="0" smtClean="0">
                <a:solidFill>
                  <a:srgbClr val="FF0000"/>
                </a:solidFill>
              </a:rPr>
              <a:t> par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Pavitra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kalisiya</a:t>
            </a:r>
            <a:r>
              <a:rPr lang="en-US" sz="1600" b="1" dirty="0" smtClean="0">
                <a:solidFill>
                  <a:srgbClr val="FF0000"/>
                </a:solidFill>
              </a:rPr>
              <a:t> par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uthne</a:t>
            </a:r>
            <a:r>
              <a:rPr lang="en-US" sz="1600" b="1" dirty="0" smtClean="0">
                <a:solidFill>
                  <a:srgbClr val="FF0000"/>
                </a:solidFill>
              </a:rPr>
              <a:t> par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Jab </a:t>
            </a:r>
            <a:r>
              <a:rPr lang="en-US" sz="1600" b="1" dirty="0" err="1" smtClean="0">
                <a:solidFill>
                  <a:srgbClr val="FF0000"/>
                </a:solidFill>
              </a:rPr>
              <a:t>yeshu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lautega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Mujhe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yekeen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prabhu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yeshu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 Yakeen(Prayritoun ka vishwas)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Hai Yakeen (Prayritoun ka vishwas) </dc:title>
  <dc:creator>mary</dc:creator>
  <cp:lastModifiedBy>mary</cp:lastModifiedBy>
  <cp:revision>7</cp:revision>
  <dcterms:created xsi:type="dcterms:W3CDTF">2023-06-16T01:58:29Z</dcterms:created>
  <dcterms:modified xsi:type="dcterms:W3CDTF">2023-06-19T19:00:55Z</dcterms:modified>
</cp:coreProperties>
</file>