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712F-0E0B-482D-98A9-98ECDC74FFA3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D13CA-1B3E-4285-9943-DFA4362233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vin singur in grăd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544616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/>
              <a:t>Eu </a:t>
            </a:r>
            <a:r>
              <a:rPr lang="vi-VN" b="1" dirty="0"/>
              <a:t>vin singur in grădina</a:t>
            </a:r>
            <a:br>
              <a:rPr lang="vi-V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248472" cy="480208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Eu vin singur în grădina,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pe roze incă e rouă;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voce în auzul meu sună—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Fiul lui Dumnezeu.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El cu mine umblă şimi vorbeşte,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Căci de acum eu al Lui sunt;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Aşa bucuria noastră creşte—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Pe care alţii n’o simt.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Vocea lui, când El vorbeşte,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ascultată şi de păsări,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Iar în a mea inimă trezeşte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Multe glasuri de cântări.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Eu stau cu El în grădină,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Deşi noaptea se apropie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El să rămân mereu mă ’ndeamnă—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Care dulce’mi sună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Eu vin singur in grădina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Eu vin singur in grădina </dc:title>
  <dc:creator>mary</dc:creator>
  <cp:lastModifiedBy>mary</cp:lastModifiedBy>
  <cp:revision>8</cp:revision>
  <dcterms:created xsi:type="dcterms:W3CDTF">2023-06-19T15:39:39Z</dcterms:created>
  <dcterms:modified xsi:type="dcterms:W3CDTF">2023-06-20T17:00:01Z</dcterms:modified>
</cp:coreProperties>
</file>