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E4C7B-A365-4345-8A73-630AB870C801}" type="datetimeFigureOut">
              <a:rPr lang="en-US" smtClean="0"/>
              <a:pPr/>
              <a:t>6/6/2023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3C297-0D7A-47D0-AFDC-6E2347F8D9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terno 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548680"/>
            <a:ext cx="2952328" cy="576064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Eterno</a:t>
            </a:r>
            <a:r>
              <a:rPr lang="en-US" b="1" dirty="0" smtClean="0"/>
              <a:t> </a:t>
            </a:r>
            <a:r>
              <a:rPr lang="en-US" b="1" dirty="0" err="1"/>
              <a:t>Dio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5328592" cy="4680520"/>
          </a:xfrm>
        </p:spPr>
        <p:txBody>
          <a:bodyPr numCol="2"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 forte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spero nel Signore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spero nel Signore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spero nel Signore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Sono forte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spero nel Signore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spero nel Signore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spero nel Signore</a:t>
            </a:r>
          </a:p>
          <a:p>
            <a:pPr algn="l"/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Pre-Chorus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 Dio </a:t>
            </a:r>
            <a:endParaRPr lang="it-IT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Regni per sempre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sei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mio liberator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Chorus</a:t>
            </a:r>
            <a:endParaRPr lang="it-IT" sz="18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Eterno Dio, eterno amor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Eterno sei Signor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Non cambi mai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Tu sei da sempre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Se cado mi rialzerai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Tu mi difenderai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In alto volerò </a:t>
            </a:r>
          </a:p>
          <a:p>
            <a:pPr algn="l"/>
            <a:r>
              <a:rPr lang="it-IT" sz="1800" b="1" dirty="0" smtClean="0">
                <a:solidFill>
                  <a:srgbClr val="FF0000"/>
                </a:solidFill>
              </a:rPr>
              <a:t>Lassù con Te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68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Eterno Dio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Eterno Dio </dc:title>
  <dc:creator>mary</dc:creator>
  <cp:lastModifiedBy>mary</cp:lastModifiedBy>
  <cp:revision>13</cp:revision>
  <dcterms:created xsi:type="dcterms:W3CDTF">2023-06-05T00:02:22Z</dcterms:created>
  <dcterms:modified xsi:type="dcterms:W3CDTF">2023-06-06T17:40:22Z</dcterms:modified>
</cp:coreProperties>
</file>