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83C4-5ECB-4633-B877-EFEF7CBD23F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1D807-9F55-47C3-B908-2E6C7CB6BB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Esto C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16633"/>
            <a:ext cx="3024336" cy="5760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En </a:t>
            </a:r>
            <a:r>
              <a:rPr lang="es-ES" b="1" dirty="0"/>
              <a:t>Esto Creo 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820472" cy="6093296"/>
          </a:xfrm>
        </p:spPr>
        <p:txBody>
          <a:bodyPr numCol="2"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Dios y Padre eterno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Autor de la creación, poderoso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Espíritu intervino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Verbo se encarnó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tú salvas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Chorus1 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nuestro Dios, el Padre 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Y </a:t>
            </a:r>
            <a:r>
              <a:rPr lang="es-ES" sz="1700" b="1" dirty="0" smtClean="0">
                <a:solidFill>
                  <a:srgbClr val="FF0000"/>
                </a:solidFill>
              </a:rPr>
              <a:t>en Su Hijo Cristo, el Rey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el Espíritu Santo. 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Dios</a:t>
            </a:r>
            <a:r>
              <a:rPr lang="es-ES" sz="1700" b="1" dirty="0" smtClean="0">
                <a:solidFill>
                  <a:srgbClr val="FF0000"/>
                </a:solidFill>
              </a:rPr>
              <a:t>, tres en uno es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que resucitaste, que nos levantarás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el Nombre de Jesucristo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juez y mi abogado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Sufriste en la cruz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has perdonado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Bajaste a las tinieblas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gloria y en poder te levantaste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¡Creo en ti, Jesús!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¡Creo que tú vivo estás!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¡Creo que Jesús es el Señor!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Chorus2 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la vida eterna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la comunión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que tu pueblo es uno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en tu Iglesia, Dios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Creo que resucitaremos y en gloria volverás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¡Creo en el Nombre de Jesucristo!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147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 Esto Creo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Esto Creo El Credo </dc:title>
  <dc:creator>mary</dc:creator>
  <cp:lastModifiedBy>mary</cp:lastModifiedBy>
  <cp:revision>9</cp:revision>
  <dcterms:created xsi:type="dcterms:W3CDTF">2023-06-13T16:30:30Z</dcterms:created>
  <dcterms:modified xsi:type="dcterms:W3CDTF">2023-06-16T21:26:03Z</dcterms:modified>
</cp:coreProperties>
</file>