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BC47-C72D-4421-B64B-45AE383973EE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5004D-E130-4370-9AEF-F0A91CEAE7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엘샤다이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shaddai, El shaddai, El-Elyona Adon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457" y="332656"/>
            <a:ext cx="8640960" cy="504056"/>
          </a:xfrm>
        </p:spPr>
        <p:txBody>
          <a:bodyPr>
            <a:noAutofit/>
          </a:bodyPr>
          <a:lstStyle/>
          <a:p>
            <a:r>
              <a:rPr lang="es-ES" sz="4000" b="1" dirty="0" smtClean="0"/>
              <a:t>El </a:t>
            </a:r>
            <a:r>
              <a:rPr lang="es-ES" sz="4000" b="1" dirty="0" err="1" smtClean="0"/>
              <a:t>shaddai</a:t>
            </a:r>
            <a:r>
              <a:rPr lang="es-ES" sz="4000" b="1" dirty="0" smtClean="0"/>
              <a:t>, El </a:t>
            </a:r>
            <a:r>
              <a:rPr lang="es-ES" sz="4000" b="1" dirty="0" err="1" smtClean="0"/>
              <a:t>shaddai</a:t>
            </a:r>
            <a:r>
              <a:rPr lang="es-ES" sz="4000" b="1" dirty="0" smtClean="0"/>
              <a:t>, </a:t>
            </a:r>
            <a:r>
              <a:rPr lang="es-ES" sz="4000" b="1" dirty="0" smtClean="0"/>
              <a:t>El-</a:t>
            </a:r>
            <a:r>
              <a:rPr lang="es-ES" sz="4000" b="1" dirty="0" err="1" smtClean="0"/>
              <a:t>Elyona</a:t>
            </a:r>
            <a:r>
              <a:rPr lang="es-ES" sz="4000" b="1" dirty="0" smtClean="0"/>
              <a:t> </a:t>
            </a:r>
            <a:r>
              <a:rPr lang="es-ES" sz="4000" b="1" dirty="0" err="1" smtClean="0"/>
              <a:t>Adonai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5976664" cy="42260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El </a:t>
            </a:r>
            <a:r>
              <a:rPr lang="es-ES" sz="1800" b="1" dirty="0" err="1" smtClean="0">
                <a:solidFill>
                  <a:srgbClr val="FF0000"/>
                </a:solidFill>
              </a:rPr>
              <a:t>Shaddai</a:t>
            </a:r>
            <a:r>
              <a:rPr lang="es-ES" sz="1800" b="1" dirty="0" smtClean="0">
                <a:solidFill>
                  <a:srgbClr val="FF0000"/>
                </a:solidFill>
              </a:rPr>
              <a:t>, El </a:t>
            </a:r>
            <a:r>
              <a:rPr lang="es-ES" sz="1800" b="1" dirty="0" err="1" smtClean="0">
                <a:solidFill>
                  <a:srgbClr val="FF0000"/>
                </a:solidFill>
              </a:rPr>
              <a:t>Shaddai</a:t>
            </a:r>
            <a:r>
              <a:rPr lang="es-ES" sz="1800" b="1" dirty="0" smtClean="0">
                <a:solidFill>
                  <a:srgbClr val="FF0000"/>
                </a:solidFill>
              </a:rPr>
              <a:t> , El-</a:t>
            </a:r>
            <a:r>
              <a:rPr lang="es-ES" sz="1800" b="1" dirty="0" err="1" smtClean="0">
                <a:solidFill>
                  <a:srgbClr val="FF0000"/>
                </a:solidFill>
              </a:rPr>
              <a:t>Elyona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err="1" smtClean="0">
                <a:solidFill>
                  <a:srgbClr val="FF0000"/>
                </a:solidFill>
              </a:rPr>
              <a:t>Adonai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Eres el mismo de ayer. En tu nombre hay poder.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El-</a:t>
            </a:r>
            <a:r>
              <a:rPr lang="es-ES" sz="1800" b="1" dirty="0" err="1" smtClean="0">
                <a:solidFill>
                  <a:srgbClr val="FF0000"/>
                </a:solidFill>
              </a:rPr>
              <a:t>Shaddai</a:t>
            </a:r>
            <a:r>
              <a:rPr lang="es-ES" sz="1800" b="1" dirty="0" smtClean="0">
                <a:solidFill>
                  <a:srgbClr val="FF0000"/>
                </a:solidFill>
              </a:rPr>
              <a:t>, </a:t>
            </a:r>
            <a:r>
              <a:rPr lang="es-ES" sz="1800" b="1" dirty="0" smtClean="0">
                <a:solidFill>
                  <a:srgbClr val="FF0000"/>
                </a:solidFill>
              </a:rPr>
              <a:t>El </a:t>
            </a:r>
            <a:r>
              <a:rPr lang="es-ES" sz="1800" b="1" dirty="0" err="1" smtClean="0">
                <a:solidFill>
                  <a:srgbClr val="FF0000"/>
                </a:solidFill>
              </a:rPr>
              <a:t>Shaddai</a:t>
            </a:r>
            <a:r>
              <a:rPr lang="es-ES" sz="1800" b="1" dirty="0" smtClean="0">
                <a:solidFill>
                  <a:srgbClr val="FF0000"/>
                </a:solidFill>
              </a:rPr>
              <a:t>, Er-</a:t>
            </a:r>
            <a:r>
              <a:rPr lang="es-ES" sz="1800" b="1" dirty="0" err="1" smtClean="0">
                <a:solidFill>
                  <a:srgbClr val="FF0000"/>
                </a:solidFill>
              </a:rPr>
              <a:t>Kamkana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err="1" smtClean="0">
                <a:solidFill>
                  <a:srgbClr val="FF0000"/>
                </a:solidFill>
              </a:rPr>
              <a:t>Adonai</a:t>
            </a:r>
            <a:r>
              <a:rPr lang="es-E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Te alabaré‚ y te exaltaré, El </a:t>
            </a:r>
            <a:r>
              <a:rPr lang="es-ES" sz="1800" b="1" dirty="0" err="1" smtClean="0">
                <a:solidFill>
                  <a:srgbClr val="FF0000"/>
                </a:solidFill>
              </a:rPr>
              <a:t>Shaddai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Tu amor un cordero envió. Y al hijo de Abraham Salvo.</a:t>
            </a: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Tu  poder el mar abrió. Y un camino apareció.</a:t>
            </a: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Eres el Dios que </a:t>
            </a:r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siempre </a:t>
            </a:r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ve. A todo el que postrado este.</a:t>
            </a: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Y tu fuerza libres. Los puede hacer!</a:t>
            </a:r>
          </a:p>
          <a:p>
            <a:pPr algn="l"/>
            <a:endParaRPr lang="es-ES" sz="1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Revele </a:t>
            </a:r>
            <a:r>
              <a:rPr lang="es-ES" sz="1800" b="1" dirty="0" err="1" smtClean="0">
                <a:solidFill>
                  <a:schemeClr val="bg2">
                    <a:lumMod val="10000"/>
                  </a:schemeClr>
                </a:solidFill>
              </a:rPr>
              <a:t>aste</a:t>
            </a:r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 que vendría. El tiempo del Mesías.</a:t>
            </a: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La gente no pudo entender. Lo que Cristo vino a hacer.</a:t>
            </a: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Tu palabra contenía el plan. Pero no querían escuchar.</a:t>
            </a:r>
          </a:p>
          <a:p>
            <a:pPr algn="l"/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Aun así tu obra compiló. Cuando su vida ofreció</a:t>
            </a:r>
            <a:r>
              <a:rPr lang="es-ES" sz="18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138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shaddai, El shaddai, El-Elyona Adonai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shaddai, El shaddai, El-elaion na Adonai</dc:title>
  <dc:creator>mary</dc:creator>
  <cp:lastModifiedBy>mary</cp:lastModifiedBy>
  <cp:revision>28</cp:revision>
  <dcterms:created xsi:type="dcterms:W3CDTF">2023-06-06T20:09:14Z</dcterms:created>
  <dcterms:modified xsi:type="dcterms:W3CDTF">2023-06-09T17:29:31Z</dcterms:modified>
</cp:coreProperties>
</file>