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F348-954F-422A-A9D8-1CDEEE0435C3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9181-CA5F-4BBA-884B-DECA80E40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F348-954F-422A-A9D8-1CDEEE0435C3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9181-CA5F-4BBA-884B-DECA80E40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F348-954F-422A-A9D8-1CDEEE0435C3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9181-CA5F-4BBA-884B-DECA80E40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F348-954F-422A-A9D8-1CDEEE0435C3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9181-CA5F-4BBA-884B-DECA80E40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F348-954F-422A-A9D8-1CDEEE0435C3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9181-CA5F-4BBA-884B-DECA80E40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F348-954F-422A-A9D8-1CDEEE0435C3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9181-CA5F-4BBA-884B-DECA80E40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F348-954F-422A-A9D8-1CDEEE0435C3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9181-CA5F-4BBA-884B-DECA80E40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F348-954F-422A-A9D8-1CDEEE0435C3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9181-CA5F-4BBA-884B-DECA80E40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F348-954F-422A-A9D8-1CDEEE0435C3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9181-CA5F-4BBA-884B-DECA80E40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F348-954F-422A-A9D8-1CDEEE0435C3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9181-CA5F-4BBA-884B-DECA80E40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F348-954F-422A-A9D8-1CDEEE0435C3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D9181-CA5F-4BBA-884B-DECA80E40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FF348-954F-422A-A9D8-1CDEEE0435C3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D9181-CA5F-4BBA-884B-DECA80E40E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엘샤다이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l Shadda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88640"/>
            <a:ext cx="2664296" cy="576064"/>
          </a:xfrm>
        </p:spPr>
        <p:txBody>
          <a:bodyPr>
            <a:noAutofit/>
          </a:bodyPr>
          <a:lstStyle/>
          <a:p>
            <a:pPr>
              <a:tabLst>
                <a:tab pos="1249363" algn="l"/>
              </a:tabLst>
            </a:pP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El </a:t>
            </a:r>
            <a:r>
              <a:rPr lang="en-US" b="1" dirty="0" err="1" smtClean="0"/>
              <a:t>Shaddaï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908720"/>
            <a:ext cx="6120680" cy="4298032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El </a:t>
            </a:r>
            <a:r>
              <a:rPr lang="fr-FR" sz="1800" b="1" dirty="0" err="1" smtClean="0">
                <a:solidFill>
                  <a:srgbClr val="FF0000"/>
                </a:solidFill>
              </a:rPr>
              <a:t>Shaddaï</a:t>
            </a:r>
            <a:r>
              <a:rPr lang="fr-FR" sz="1800" b="1" dirty="0" smtClean="0">
                <a:solidFill>
                  <a:srgbClr val="FF0000"/>
                </a:solidFill>
              </a:rPr>
              <a:t>, El </a:t>
            </a:r>
            <a:r>
              <a:rPr lang="fr-FR" sz="1800" b="1" dirty="0" err="1" smtClean="0">
                <a:solidFill>
                  <a:srgbClr val="FF0000"/>
                </a:solidFill>
              </a:rPr>
              <a:t>Shaddaï</a:t>
            </a:r>
            <a:r>
              <a:rPr lang="fr-FR" sz="1800" b="1" dirty="0" smtClean="0">
                <a:solidFill>
                  <a:srgbClr val="FF0000"/>
                </a:solidFill>
              </a:rPr>
              <a:t>,  El </a:t>
            </a:r>
            <a:r>
              <a:rPr lang="fr-FR" sz="1800" b="1" dirty="0" err="1" smtClean="0">
                <a:solidFill>
                  <a:srgbClr val="FF0000"/>
                </a:solidFill>
              </a:rPr>
              <a:t>Elyon</a:t>
            </a:r>
            <a:r>
              <a:rPr lang="fr-FR" sz="1800" b="1" dirty="0" smtClean="0">
                <a:solidFill>
                  <a:srgbClr val="FF0000"/>
                </a:solidFill>
              </a:rPr>
              <a:t> na Adonaï,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D'âge en âge tu est le même, par le nom puissant que j'aime.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El </a:t>
            </a:r>
            <a:r>
              <a:rPr lang="fr-FR" sz="1800" b="1" dirty="0" err="1" smtClean="0">
                <a:solidFill>
                  <a:srgbClr val="FF0000"/>
                </a:solidFill>
              </a:rPr>
              <a:t>Shaddaï</a:t>
            </a:r>
            <a:r>
              <a:rPr lang="fr-FR" sz="1800" b="1" dirty="0" smtClean="0">
                <a:solidFill>
                  <a:srgbClr val="FF0000"/>
                </a:solidFill>
              </a:rPr>
              <a:t>, El </a:t>
            </a:r>
            <a:r>
              <a:rPr lang="fr-FR" sz="1800" b="1" dirty="0" err="1" smtClean="0">
                <a:solidFill>
                  <a:srgbClr val="FF0000"/>
                </a:solidFill>
              </a:rPr>
              <a:t>Shaddaï</a:t>
            </a:r>
            <a:r>
              <a:rPr lang="fr-FR" sz="1800" b="1" dirty="0" smtClean="0">
                <a:solidFill>
                  <a:srgbClr val="FF0000"/>
                </a:solidFill>
              </a:rPr>
              <a:t>, Er </a:t>
            </a:r>
            <a:r>
              <a:rPr lang="fr-FR" sz="1800" b="1" dirty="0" err="1" smtClean="0">
                <a:solidFill>
                  <a:srgbClr val="FF0000"/>
                </a:solidFill>
              </a:rPr>
              <a:t>kamka</a:t>
            </a:r>
            <a:r>
              <a:rPr lang="fr-FR" sz="1800" b="1" dirty="0" smtClean="0">
                <a:solidFill>
                  <a:srgbClr val="FF0000"/>
                </a:solidFill>
              </a:rPr>
              <a:t> na Adonaï,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je Te louerai où que j'aille, El </a:t>
            </a:r>
            <a:r>
              <a:rPr lang="fr-FR" sz="1800" b="1" dirty="0" err="1" smtClean="0">
                <a:solidFill>
                  <a:srgbClr val="FF0000"/>
                </a:solidFill>
              </a:rPr>
              <a:t>Shaddaï</a:t>
            </a:r>
            <a:r>
              <a:rPr lang="fr-FR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 amour et Ta bonté pour Abraham ont tout changé.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puissance de Ta main dans la mer fit un chemin.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ceux que l'on méprisait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Tu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accordas Tes bienfaits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Ta grandeur Tu les a libérés.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Les années l'ont bien montré: Christ est venu en Son temps.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Parmi ces gens aveuglés que Tu as pourtant aimés.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parole, ton divin plan pour eux n'étaient que du vent.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avais tout accompli par Ton fils donnant  Sa vie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136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El Shaddaï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El Shaddaï </dc:title>
  <dc:creator>mary</dc:creator>
  <cp:lastModifiedBy>mary</cp:lastModifiedBy>
  <cp:revision>16</cp:revision>
  <dcterms:created xsi:type="dcterms:W3CDTF">2023-06-06T19:58:55Z</dcterms:created>
  <dcterms:modified xsi:type="dcterms:W3CDTF">2023-06-09T17:40:11Z</dcterms:modified>
</cp:coreProperties>
</file>