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345D9-E6ED-46B6-86E0-1FF11AF5FCF0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09535-B312-4072-AA98-20F69FDEF9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Shaddai, El Shaddai, înălțate Adon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163" y="260648"/>
            <a:ext cx="8640960" cy="648072"/>
          </a:xfrm>
        </p:spPr>
        <p:txBody>
          <a:bodyPr>
            <a:noAutofit/>
          </a:bodyPr>
          <a:lstStyle/>
          <a:p>
            <a:r>
              <a:rPr lang="vi-VN" sz="3600" b="1" dirty="0">
                <a:latin typeface="+mn-lt"/>
              </a:rPr>
              <a:t>El Shaddai, El Shaddai, înălțate Adonai</a:t>
            </a:r>
            <a:endParaRPr lang="en-US" sz="36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5760640" cy="5040560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El Shaddai, El Shaddai, înălțate Adonai,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Neschimbat din veșnicii, neschimbat în veci rămâi.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El-Shaddai, El-Shaddai, preaiubite Adonai,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Te-adorăm în duh și grai, El-Shaddai.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iubire ai jertfit și pe Isaac l-ai izbăvit,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Brațul tare ai ridicat, marea s-a făcut uscat.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salvat-o pe Agar, căci Tu înveți pe cel fugar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din Egipt pe robi ai slobozit.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Scripturi ai arătat că Fiul Tău s-a întrupat,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 la oameni ai trimis pe Mesia cel promis.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puțini au înțeles că El e Mielul cel ales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Și-al Tău plan s-a împlinit prin Isus, Cel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răstignit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121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Shaddai, El Shaddai, înălțate Adonai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Shaddai, El Shaddai, înălțate Adonai</dc:title>
  <dc:creator>mary</dc:creator>
  <cp:lastModifiedBy>mary</cp:lastModifiedBy>
  <cp:revision>6</cp:revision>
  <dcterms:created xsi:type="dcterms:W3CDTF">2023-06-09T18:59:54Z</dcterms:created>
  <dcterms:modified xsi:type="dcterms:W3CDTF">2023-06-10T15:51:45Z</dcterms:modified>
</cp:coreProperties>
</file>