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7CD63-35D9-4052-B491-FE8D41CB6376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1693-C789-42B1-96BF-80786A27C4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Shaddai, El Shaddai, El Elyon na Adon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52928" cy="476671"/>
          </a:xfrm>
        </p:spPr>
        <p:txBody>
          <a:bodyPr>
            <a:noAutofit/>
          </a:bodyPr>
          <a:lstStyle/>
          <a:p>
            <a:r>
              <a:rPr lang="es-ES" sz="3600" b="1" dirty="0"/>
              <a:t>El </a:t>
            </a:r>
            <a:r>
              <a:rPr lang="es-ES" sz="4000" b="1" dirty="0" err="1"/>
              <a:t>Shaddai</a:t>
            </a:r>
            <a:r>
              <a:rPr lang="es-ES" sz="3600" b="1" dirty="0"/>
              <a:t>, El </a:t>
            </a:r>
            <a:r>
              <a:rPr lang="es-ES" sz="3600" b="1" dirty="0" err="1"/>
              <a:t>Shaddai</a:t>
            </a:r>
            <a:r>
              <a:rPr lang="es-ES" sz="3600" b="1" dirty="0"/>
              <a:t>, El </a:t>
            </a:r>
            <a:r>
              <a:rPr lang="es-ES" sz="3600" b="1" dirty="0" err="1"/>
              <a:t>Elyon</a:t>
            </a:r>
            <a:r>
              <a:rPr lang="es-ES" sz="3600" b="1" dirty="0"/>
              <a:t> </a:t>
            </a:r>
            <a:r>
              <a:rPr lang="es-ES" sz="3600" b="1" dirty="0" err="1"/>
              <a:t>na</a:t>
            </a:r>
            <a:r>
              <a:rPr lang="es-ES" sz="3600" b="1" dirty="0"/>
              <a:t> </a:t>
            </a:r>
            <a:r>
              <a:rPr lang="es-ES" sz="3600" b="1" dirty="0" err="1"/>
              <a:t>Adonai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6120680" cy="374441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El Shaddai, El Shaddai, El Elyon na Adonai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door de eeuwen blijft uw naam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als een sterke rots bestaan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El Shaddai, El Shaddai, erkamka na Adonai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en die naam verhogen wij: El Shaddai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uw volk in de woestijn wilde U een herder zijn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de sterkte van uw hand week de zee terug voor het land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 de armen in hun nood kwam U als het levend brood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door uw grootheid werd uw volk bevrijd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Shaddai, El Shaddai, El Elyon na Adonai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Shaddai, El Shaddai, El Elyon na Adonai</dc:title>
  <dc:creator>mary</dc:creator>
  <cp:lastModifiedBy>mary</cp:lastModifiedBy>
  <cp:revision>9</cp:revision>
  <dcterms:created xsi:type="dcterms:W3CDTF">2023-06-09T19:53:54Z</dcterms:created>
  <dcterms:modified xsi:type="dcterms:W3CDTF">2023-06-10T16:10:38Z</dcterms:modified>
</cp:coreProperties>
</file>