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87159-3A3D-432B-8797-45D5DCE70418}" type="datetimeFigureOut">
              <a:rPr lang="en-US" smtClean="0"/>
              <a:pPr/>
              <a:t>6/5/2023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2AB26B-F42D-4644-B797-BA2E6ACDD9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Everlasting God1.jpg"/>
          <p:cNvPicPr>
            <a:picLocks noChangeAspect="1"/>
          </p:cNvPicPr>
          <p:nvPr userDrawn="1"/>
        </p:nvPicPr>
        <p:blipFill>
          <a:blip r:embed="rId14" cstate="print">
            <a:lum bright="4000"/>
          </a:blip>
          <a:stretch>
            <a:fillRect/>
          </a:stretch>
        </p:blipFill>
        <p:spPr>
          <a:xfrm>
            <a:off x="4185834" y="1447800"/>
            <a:ext cx="4958166" cy="365664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e God Die Eeuwig Leef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544616" cy="476672"/>
          </a:xfrm>
        </p:spPr>
        <p:txBody>
          <a:bodyPr>
            <a:normAutofit fontScale="90000"/>
          </a:bodyPr>
          <a:lstStyle/>
          <a:p>
            <a:r>
              <a:rPr lang="nl-NL" b="1" dirty="0" smtClean="0"/>
              <a:t/>
            </a:r>
            <a:br>
              <a:rPr lang="nl-NL" b="1" dirty="0" smtClean="0"/>
            </a:br>
            <a:r>
              <a:rPr lang="nl-NL" b="1" dirty="0" smtClean="0"/>
              <a:t>De </a:t>
            </a:r>
            <a:r>
              <a:rPr lang="nl-NL" b="1" dirty="0"/>
              <a:t>God Die Eeuwig Leeft</a:t>
            </a:r>
            <a:br>
              <a:rPr lang="nl-NL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692696"/>
            <a:ext cx="4320480" cy="4730080"/>
          </a:xfrm>
        </p:spPr>
        <p:txBody>
          <a:bodyPr>
            <a:noAutofit/>
          </a:bodyPr>
          <a:lstStyle/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 is kracht voor wie hopen op de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hopen op de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wij hopen op de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Nieuwe kracht als wij hopen op de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Wij hopen op de Heer</a:t>
            </a:r>
          </a:p>
          <a:p>
            <a:pPr algn="l"/>
            <a:r>
              <a:rPr lang="nl-NL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Ja, wij hopen op de Heer</a:t>
            </a:r>
          </a:p>
          <a:p>
            <a:pPr algn="l"/>
            <a:endParaRPr lang="nl-NL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Pre-Chorus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De God die troont voor eeuwig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De Hoop die onze redding is</a:t>
            </a:r>
          </a:p>
          <a:p>
            <a:pPr algn="l"/>
            <a:endParaRPr lang="nl-NL" sz="18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Chorus 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bent de God die eeuwig leeft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De God die eeuwig leeft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raakt niet moe of uitgeput, Heer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bent de zwakke tot een schild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sterkt en troost wie lijdt</a:t>
            </a:r>
          </a:p>
          <a:p>
            <a:pPr algn="l"/>
            <a:r>
              <a:rPr lang="nl-NL" sz="1800" b="1" dirty="0" smtClean="0">
                <a:solidFill>
                  <a:srgbClr val="FF0000"/>
                </a:solidFill>
              </a:rPr>
              <a:t>U tilt ons op met </a:t>
            </a:r>
            <a:r>
              <a:rPr lang="nl-NL" sz="1800" b="1" dirty="0" smtClean="0">
                <a:solidFill>
                  <a:srgbClr val="FF0000"/>
                </a:solidFill>
              </a:rPr>
              <a:t>arendsvleugels</a:t>
            </a:r>
            <a:endParaRPr lang="en-US" sz="1800" b="1" dirty="0" smtClean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94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De God Die Eeuwig Leeft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De God Die Eeuwig Leeft </dc:title>
  <dc:creator>mary</dc:creator>
  <cp:lastModifiedBy>mary</cp:lastModifiedBy>
  <cp:revision>10</cp:revision>
  <dcterms:created xsi:type="dcterms:W3CDTF">2023-06-05T00:03:04Z</dcterms:created>
  <dcterms:modified xsi:type="dcterms:W3CDTF">2023-06-05T16:06:13Z</dcterms:modified>
</cp:coreProperties>
</file>