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FA68-EF7C-4B19-BCD7-05F4B4C2440F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059E-815B-4628-AA32-AA91E1659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FA68-EF7C-4B19-BCD7-05F4B4C2440F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059E-815B-4628-AA32-AA91E1659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FA68-EF7C-4B19-BCD7-05F4B4C2440F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059E-815B-4628-AA32-AA91E1659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FA68-EF7C-4B19-BCD7-05F4B4C2440F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059E-815B-4628-AA32-AA91E1659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FA68-EF7C-4B19-BCD7-05F4B4C2440F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059E-815B-4628-AA32-AA91E1659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FA68-EF7C-4B19-BCD7-05F4B4C2440F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059E-815B-4628-AA32-AA91E1659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FA68-EF7C-4B19-BCD7-05F4B4C2440F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059E-815B-4628-AA32-AA91E1659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FA68-EF7C-4B19-BCD7-05F4B4C2440F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059E-815B-4628-AA32-AA91E1659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FA68-EF7C-4B19-BCD7-05F4B4C2440F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059E-815B-4628-AA32-AA91E1659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FA68-EF7C-4B19-BCD7-05F4B4C2440F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059E-815B-4628-AA32-AA91E1659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FA68-EF7C-4B19-BCD7-05F4B4C2440F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059E-815B-4628-AA32-AA91E1659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6FA68-EF7C-4B19-BCD7-05F4B4C2440F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4059E-815B-4628-AA32-AA91E16590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s Glaube 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384376" cy="3326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Das </a:t>
            </a:r>
            <a:r>
              <a:rPr lang="en-US" b="1" dirty="0" err="1"/>
              <a:t>Glaube</a:t>
            </a:r>
            <a:r>
              <a:rPr lang="en-US" b="1" dirty="0"/>
              <a:t> </a:t>
            </a:r>
            <a:r>
              <a:rPr lang="en-US" b="1" dirty="0" err="1"/>
              <a:t>Ich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404664"/>
            <a:ext cx="7344816" cy="6624736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glaube an den Vater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Schöpfer aller Welt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allmächtig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Gottes Geist empfangen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 Christus in die Welt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mein Retter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Chorus1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Ja ich glaub an Gott den Vater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Und an Christus Seinen Sohn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An den Heiligen Geist der Wahrheit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An den dreieinen Gott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Ja ich glaub an die Auferstehung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Das Leben nach dem Tod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Ich glaube an Deinen Namen Jesus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Richter und mein Anwalt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Gekreuzigt unter Leid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Vergebung ist in Dir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stiegst ins Reich der Toten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Standst auf in Herrlichkeit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herrschst in Ewigkeit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ich glaub an Dich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Du auferstanden bist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ich glaub an Christus unsern Herrn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Chorus2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Ja ich glaub dass wir ewig leben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Dass die Jungfrau den Sohn gebar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Die Gemeinschaft der Kinder Gottes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Die Kirche unsres Herrn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Ja ich glaub an die Auferstehung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Wenn Jesus wiederkommt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Ich glaube an Deinen Namen </a:t>
            </a:r>
            <a:r>
              <a:rPr lang="de-DE" sz="1600" b="1" dirty="0" smtClean="0">
                <a:solidFill>
                  <a:srgbClr val="FF0000"/>
                </a:solidFill>
              </a:rPr>
              <a:t>Jesus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144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Das Glaube Ich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Das Glaube Ich </dc:title>
  <dc:creator>mary</dc:creator>
  <cp:lastModifiedBy>mary</cp:lastModifiedBy>
  <cp:revision>8</cp:revision>
  <dcterms:created xsi:type="dcterms:W3CDTF">2023-06-13T16:25:27Z</dcterms:created>
  <dcterms:modified xsi:type="dcterms:W3CDTF">2023-06-14T16:15:52Z</dcterms:modified>
</cp:coreProperties>
</file>