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68D3C-F35D-4714-B8C3-49CF2D981B3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DE8C4-FDBE-4FB6-A924-2079A8A1C0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2888940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lam Ta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24036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/>
              <a:t>Taman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8676456" cy="568863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Bertemu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Putra Allah;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Kudengar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merdu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suara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Tuhanku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Di </a:t>
            </a:r>
            <a:r>
              <a:rPr lang="en-US" sz="1800" b="1" dirty="0" err="1" smtClean="0">
                <a:solidFill>
                  <a:srgbClr val="FF0000"/>
                </a:solidFill>
              </a:rPr>
              <a:t>tengah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taman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teduh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Persekutuan </a:t>
            </a:r>
            <a:r>
              <a:rPr lang="en-US" sz="1800" b="1" dirty="0" err="1" smtClean="0">
                <a:solidFill>
                  <a:srgbClr val="FF0000"/>
                </a:solidFill>
              </a:rPr>
              <a:t>tak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terlukiskan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Menghiburkan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hatiku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86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Dalam Taman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Dalam Taman </dc:title>
  <dc:creator>mary</dc:creator>
  <cp:lastModifiedBy>mary</cp:lastModifiedBy>
  <cp:revision>9</cp:revision>
  <dcterms:created xsi:type="dcterms:W3CDTF">2022-02-19T21:43:16Z</dcterms:created>
  <dcterms:modified xsi:type="dcterms:W3CDTF">2023-06-19T17:25:11Z</dcterms:modified>
</cp:coreProperties>
</file>