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371D-18BC-4236-95EA-EE121A6FB208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3D2B5-7C59-49A0-BD5E-8142966CEB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 Calvary's Brow my Savior Die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avado en cruz Jesús muri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92688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chemeClr val="bg1"/>
                </a:solidFill>
              </a:rPr>
              <a:t>Clavado </a:t>
            </a:r>
            <a:r>
              <a:rPr lang="es-ES" b="1" dirty="0">
                <a:solidFill>
                  <a:schemeClr val="bg1"/>
                </a:solidFill>
              </a:rPr>
              <a:t>en cruz Jesús murió</a:t>
            </a:r>
            <a:br>
              <a:rPr lang="es-E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836712"/>
            <a:ext cx="3240360" cy="4226024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Clavado </a:t>
            </a:r>
            <a:r>
              <a:rPr lang="es-ES" sz="1600" b="1" dirty="0" smtClean="0">
                <a:solidFill>
                  <a:schemeClr val="bg1"/>
                </a:solidFill>
              </a:rPr>
              <a:t>en cruz, Jesús murió,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Por mi maldad allí sufrió,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En mi lugar El se encontró,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salvación así compró.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Oye la voz del Salvador,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“Mira y ve si habrá dolor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Cual mi dolor, y es para ti,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Ven, alma, ven, oh ven a Mí”.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La faz del sol se oscureció,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El velo en dos se dividió;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Al Hijo Dios desamparó,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La maldición en El cargó.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¿Y puede ser? ¿Sufriste así,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Señor Jesús de amor por mí?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No puedo más, me entrego hoy,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Sin más tardar a Ti me doy</a:t>
            </a:r>
            <a:r>
              <a:rPr lang="es-E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Clavado en cruz Jesús murió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Clavado en cruz Jesús murió </dc:title>
  <dc:creator>mary</dc:creator>
  <cp:lastModifiedBy>mary</cp:lastModifiedBy>
  <cp:revision>5</cp:revision>
  <dcterms:created xsi:type="dcterms:W3CDTF">2023-06-10T19:36:31Z</dcterms:created>
  <dcterms:modified xsi:type="dcterms:W3CDTF">2023-06-12T17:07:56Z</dcterms:modified>
</cp:coreProperties>
</file>