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1E3F7-8292-4781-AC36-9F0423473561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D2467-EA72-4825-9691-A640FDC720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ome to the garden alon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magbukang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liwayway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6688832" cy="554461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magbukang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liwayway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hardin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tumutungo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manalangin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marinig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-Cristo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puso'y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Nangungusap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Aniya</a:t>
            </a:r>
            <a:r>
              <a:rPr lang="en-US" sz="1800" b="1" dirty="0" smtClean="0">
                <a:solidFill>
                  <a:srgbClr val="FF0000"/>
                </a:solidFill>
              </a:rPr>
              <a:t>, "</a:t>
            </a:r>
            <a:r>
              <a:rPr lang="en-US" sz="1800" b="1" dirty="0" err="1" smtClean="0">
                <a:solidFill>
                  <a:srgbClr val="FF0000"/>
                </a:solidFill>
              </a:rPr>
              <a:t>Ikaw</a:t>
            </a:r>
            <a:r>
              <a:rPr lang="en-US" sz="1800" b="1" dirty="0" smtClean="0">
                <a:solidFill>
                  <a:srgbClr val="FF0000"/>
                </a:solidFill>
              </a:rPr>
              <a:t> ay akin";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galak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nadarama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Tunay</a:t>
            </a:r>
            <a:r>
              <a:rPr lang="en-US" sz="1800" b="1" dirty="0" smtClean="0">
                <a:solidFill>
                  <a:srgbClr val="FF0000"/>
                </a:solidFill>
              </a:rPr>
              <a:t> at </a:t>
            </a:r>
            <a:r>
              <a:rPr lang="en-US" sz="1800" b="1" dirty="0" err="1" smtClean="0">
                <a:solidFill>
                  <a:srgbClr val="FF0000"/>
                </a:solidFill>
              </a:rPr>
              <a:t>walang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maliw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Kalikasa'y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pumapayapa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Pangungusap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kaaliwan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nasisiyahan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pananalangin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Subalit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pinahahayo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Bago magbukang liwayway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Bago magbukang liwayway</dc:title>
  <dc:creator>mary</dc:creator>
  <cp:lastModifiedBy>mary</cp:lastModifiedBy>
  <cp:revision>10</cp:revision>
  <dcterms:created xsi:type="dcterms:W3CDTF">2023-06-20T19:23:20Z</dcterms:created>
  <dcterms:modified xsi:type="dcterms:W3CDTF">2023-06-23T16:56:27Z</dcterms:modified>
</cp:coreProperties>
</file>