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51B64-A7A2-4AF7-958F-236C8FA65BE2}" type="datetimeFigureOut">
              <a:rPr lang="en-US" smtClean="0"/>
              <a:pPr/>
              <a:t>6/16/2023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16F8-CD64-40D4-906D-CBB6DB683AA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totputernic Tată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464496" cy="504055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latin typeface="+mn-lt"/>
              </a:rPr>
              <a:t>Atotputernic Tată </a:t>
            </a:r>
            <a:endParaRPr lang="en-US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881336"/>
            <a:ext cx="8424936" cy="5427984"/>
          </a:xfrm>
        </p:spPr>
        <p:txBody>
          <a:bodyPr numCol="2"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Atotputernic Tată a toate creator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Domn peste toate!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 Duhul sfânt dă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viaţă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Fiul ni l-a dat, Isus Salvatorul!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Chorus1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în Dumnezeu ca </a:t>
            </a:r>
            <a:r>
              <a:rPr lang="vi-VN" sz="1600" b="1" dirty="0" smtClean="0">
                <a:solidFill>
                  <a:srgbClr val="FF0000"/>
                </a:solidFill>
              </a:rPr>
              <a:t>Tată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Isus </a:t>
            </a:r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vi-VN" sz="1600" b="1" dirty="0" smtClean="0">
                <a:solidFill>
                  <a:srgbClr val="FF0000"/>
                </a:solidFill>
              </a:rPr>
              <a:t>ristos </a:t>
            </a:r>
            <a:r>
              <a:rPr lang="vi-VN" sz="1600" b="1" dirty="0" smtClean="0">
                <a:solidFill>
                  <a:srgbClr val="FF0000"/>
                </a:solidFill>
              </a:rPr>
              <a:t>ca </a:t>
            </a:r>
            <a:r>
              <a:rPr lang="vi-VN" sz="1600" b="1" dirty="0" smtClean="0">
                <a:solidFill>
                  <a:srgbClr val="FF0000"/>
                </a:solidFill>
              </a:rPr>
              <a:t>Fiu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în Duhul ce dă </a:t>
            </a:r>
            <a:r>
              <a:rPr lang="vi-VN" sz="1600" b="1" dirty="0" smtClean="0">
                <a:solidFill>
                  <a:srgbClr val="FF0000"/>
                </a:solidFill>
              </a:rPr>
              <a:t>viaţă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Dumnezeul viu!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că este-o </a:t>
            </a:r>
            <a:r>
              <a:rPr lang="vi-VN" sz="1600" b="1" dirty="0" smtClean="0">
                <a:solidFill>
                  <a:srgbClr val="FF0000"/>
                </a:solidFill>
              </a:rPr>
              <a:t>înviere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Că vom trăi în </a:t>
            </a:r>
            <a:r>
              <a:rPr lang="vi-VN" sz="1600" b="1" dirty="0" smtClean="0">
                <a:solidFill>
                  <a:srgbClr val="FF0000"/>
                </a:solidFill>
              </a:rPr>
              <a:t>veci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Da, eu cred în al Tău sfânt Nume!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Eşti Milă şi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Dreptate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cruce ai murit, s-aduci mântuire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 coborât în moarte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glorie-ai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înviat,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veci eşti înălţat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Da, eu cred în El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Da, eu cred, a înviat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Da, eu cred, Isus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ristos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domn!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Chorus2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în veşnicia </a:t>
            </a:r>
            <a:r>
              <a:rPr lang="vi-VN" sz="1600" b="1" dirty="0" smtClean="0">
                <a:solidFill>
                  <a:srgbClr val="FF0000"/>
                </a:solidFill>
              </a:rPr>
              <a:t>vieţii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în naşterea din </a:t>
            </a:r>
            <a:r>
              <a:rPr lang="vi-VN" sz="1600" b="1" dirty="0" smtClean="0">
                <a:solidFill>
                  <a:srgbClr val="FF0000"/>
                </a:solidFill>
              </a:rPr>
              <a:t>nou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în părtăşia </a:t>
            </a:r>
            <a:r>
              <a:rPr lang="vi-VN" sz="1600" b="1" dirty="0" smtClean="0">
                <a:solidFill>
                  <a:srgbClr val="FF0000"/>
                </a:solidFill>
              </a:rPr>
              <a:t>sfântă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Biserica-i aici!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Cred că este-o </a:t>
            </a:r>
            <a:r>
              <a:rPr lang="vi-VN" sz="1600" b="1" dirty="0" smtClean="0">
                <a:solidFill>
                  <a:srgbClr val="FF0000"/>
                </a:solidFill>
              </a:rPr>
              <a:t>înviere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</a:t>
            </a:r>
            <a:r>
              <a:rPr lang="vi-VN" sz="1600" b="1" dirty="0" smtClean="0">
                <a:solidFill>
                  <a:srgbClr val="FF0000"/>
                </a:solidFill>
              </a:rPr>
              <a:t>ristos </a:t>
            </a:r>
            <a:r>
              <a:rPr lang="vi-VN" sz="1600" b="1" dirty="0" smtClean="0">
                <a:solidFill>
                  <a:srgbClr val="FF0000"/>
                </a:solidFill>
              </a:rPr>
              <a:t>va reveni</a:t>
            </a:r>
            <a:r>
              <a:rPr lang="vi-VN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Vom fi cu El doar crezând în Isus!</a:t>
            </a:r>
            <a:endParaRPr lang="en-US" sz="16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161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Atotputernic Tată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Atotputernic Tată </dc:title>
  <dc:creator>mary</dc:creator>
  <cp:lastModifiedBy>mary</cp:lastModifiedBy>
  <cp:revision>16</cp:revision>
  <dcterms:created xsi:type="dcterms:W3CDTF">2023-06-16T02:06:38Z</dcterms:created>
  <dcterms:modified xsi:type="dcterms:W3CDTF">2023-06-16T18:17:02Z</dcterms:modified>
</cp:coreProperties>
</file>