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796CC-5CB6-4E06-9DC6-46B7F38BB2A7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8F566-6222-4E10-A3E0-2FD99A1D2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otputernic Dumnez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256584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Atotputernic</a:t>
            </a:r>
            <a:r>
              <a:rPr lang="en-US" b="1" dirty="0" smtClean="0"/>
              <a:t> </a:t>
            </a:r>
            <a:r>
              <a:rPr lang="en-US" b="1" dirty="0" err="1" smtClean="0"/>
              <a:t>Dumnezeu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3600400" cy="43924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chemăm, cu putere să cobori, Doamne, stăm și Te-așteptăm, Cu putere să cobori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Ești Domn din veșnicie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Speranță</a:t>
            </a:r>
            <a:r>
              <a:rPr lang="vi-VN" sz="1600" b="1" dirty="0" smtClean="0">
                <a:solidFill>
                  <a:srgbClr val="FF0000"/>
                </a:solidFill>
              </a:rPr>
              <a:t>, </a:t>
            </a:r>
            <a:r>
              <a:rPr lang="vi-VN" sz="1600" b="1" dirty="0" smtClean="0">
                <a:solidFill>
                  <a:srgbClr val="FF0000"/>
                </a:solidFill>
              </a:rPr>
              <a:t>Tu </a:t>
            </a:r>
            <a:r>
              <a:rPr lang="vi-VN" sz="1600" b="1" dirty="0" smtClean="0">
                <a:solidFill>
                  <a:srgbClr val="FF0000"/>
                </a:solidFill>
              </a:rPr>
              <a:t>trăiești în noi</a:t>
            </a:r>
            <a:r>
              <a:rPr lang="vi-VN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Atotputernic Dumnezeu,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Statornic Dumnezeu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Nu obosești, Tu nu Te clatini.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Apărătorul celor slabi,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Alini orice dureri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Ca vulturii, ne-nalți spre </a:t>
            </a:r>
            <a:r>
              <a:rPr lang="vi-VN" sz="1600" b="1" dirty="0" smtClean="0">
                <a:solidFill>
                  <a:srgbClr val="FF0000"/>
                </a:solidFill>
              </a:rPr>
              <a:t>ceruri.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Atotputernic Dumnezeu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Atotputernic Dumnezeu</dc:title>
  <dc:creator>mary</dc:creator>
  <cp:lastModifiedBy>mary</cp:lastModifiedBy>
  <cp:revision>12</cp:revision>
  <dcterms:created xsi:type="dcterms:W3CDTF">2023-06-06T18:41:41Z</dcterms:created>
  <dcterms:modified xsi:type="dcterms:W3CDTF">2023-06-07T18:29:55Z</dcterms:modified>
</cp:coreProperties>
</file>