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BC524-3ED4-46AA-8196-C86EDC94B52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D20D8-365B-4A70-BE43-F731D7CF28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Kreuze meines Heil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192688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Am </a:t>
            </a:r>
            <a:r>
              <a:rPr lang="en-US" b="1" dirty="0" err="1"/>
              <a:t>Kreuze</a:t>
            </a:r>
            <a:r>
              <a:rPr lang="en-US" b="1" dirty="0"/>
              <a:t> </a:t>
            </a:r>
            <a:r>
              <a:rPr lang="en-US" b="1" dirty="0" err="1"/>
              <a:t>meines</a:t>
            </a:r>
            <a:r>
              <a:rPr lang="en-US" b="1" dirty="0"/>
              <a:t> </a:t>
            </a:r>
            <a:r>
              <a:rPr lang="en-US" b="1" dirty="0" err="1"/>
              <a:t>Heilands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9217024" cy="583264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Kreuze meines Heilands,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ist mein sichrer Stand,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labt der Allmacht Schatten mich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dürren Wüstenland.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beut sich mir ein süßes Heim,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Seele Ruhestatt,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Trübsalshitze ringsum brennt,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werd müd und matt.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unter diesem Kreuze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verliert der Tod sein Graun;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Jesu Wunden tief und weit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darf ich die Rettung schaun.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Arme hält er ausgestreckt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aller Sünder Heil,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Himmelsherold weist er hin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 unserm Erb und Teil.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blick ich auf und sehe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Geist Gottes Lamm,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es für mich geblutet hat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starb am Kreuzesstamm;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muss ich schamerfüllt gestehn: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Zwei Wunder ich hier find,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Wunder Seiner großen Lieb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meiner großen Sünd.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stillen Kreuzesschatten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 ich fortan allein;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Herr, ich will kein andres Licht,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mein Sonnenschein!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ganze Welt, mag mir vergehn,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frage nichts darum,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eignes Ich sink hin in Schmach,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Kreuz ist all mein Ruhm!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 Kreuze meines Heilands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Kreuze meines Heilands</dc:title>
  <dc:creator>mary</dc:creator>
  <cp:lastModifiedBy>mary</cp:lastModifiedBy>
  <cp:revision>6</cp:revision>
  <dcterms:created xsi:type="dcterms:W3CDTF">2022-04-11T21:22:08Z</dcterms:created>
  <dcterms:modified xsi:type="dcterms:W3CDTF">2023-06-27T16:52:06Z</dcterms:modified>
</cp:coreProperties>
</file>