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E1E1F-56A3-4F11-9E08-6BEF815D4400}" type="datetimeFigureOut">
              <a:rPr lang="en-US" smtClean="0"/>
              <a:pPr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7CD73-6F17-42D0-8E33-9C134BB62C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E1E1F-56A3-4F11-9E08-6BEF815D4400}" type="datetimeFigureOut">
              <a:rPr lang="en-US" smtClean="0"/>
              <a:pPr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7CD73-6F17-42D0-8E33-9C134BB62C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E1E1F-56A3-4F11-9E08-6BEF815D4400}" type="datetimeFigureOut">
              <a:rPr lang="en-US" smtClean="0"/>
              <a:pPr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7CD73-6F17-42D0-8E33-9C134BB62C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E1E1F-56A3-4F11-9E08-6BEF815D4400}" type="datetimeFigureOut">
              <a:rPr lang="en-US" smtClean="0"/>
              <a:pPr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7CD73-6F17-42D0-8E33-9C134BB62C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E1E1F-56A3-4F11-9E08-6BEF815D4400}" type="datetimeFigureOut">
              <a:rPr lang="en-US" smtClean="0"/>
              <a:pPr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7CD73-6F17-42D0-8E33-9C134BB62C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E1E1F-56A3-4F11-9E08-6BEF815D4400}" type="datetimeFigureOut">
              <a:rPr lang="en-US" smtClean="0"/>
              <a:pPr/>
              <a:t>6/26/2023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7CD73-6F17-42D0-8E33-9C134BB62C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E1E1F-56A3-4F11-9E08-6BEF815D4400}" type="datetimeFigureOut">
              <a:rPr lang="en-US" smtClean="0"/>
              <a:pPr/>
              <a:t>6/26/2023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7CD73-6F17-42D0-8E33-9C134BB62C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E1E1F-56A3-4F11-9E08-6BEF815D4400}" type="datetimeFigureOut">
              <a:rPr lang="en-US" smtClean="0"/>
              <a:pPr/>
              <a:t>6/26/2023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7CD73-6F17-42D0-8E33-9C134BB62C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E1E1F-56A3-4F11-9E08-6BEF815D4400}" type="datetimeFigureOut">
              <a:rPr lang="en-US" smtClean="0"/>
              <a:pPr/>
              <a:t>6/26/2023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7CD73-6F17-42D0-8E33-9C134BB62C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E1E1F-56A3-4F11-9E08-6BEF815D4400}" type="datetimeFigureOut">
              <a:rPr lang="en-US" smtClean="0"/>
              <a:pPr/>
              <a:t>6/26/2023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7CD73-6F17-42D0-8E33-9C134BB62C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E1E1F-56A3-4F11-9E08-6BEF815D4400}" type="datetimeFigureOut">
              <a:rPr lang="en-US" smtClean="0"/>
              <a:pPr/>
              <a:t>6/26/2023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7CD73-6F17-42D0-8E33-9C134BB62C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1E1E1F-56A3-4F11-9E08-6BEF815D4400}" type="datetimeFigureOut">
              <a:rPr lang="en-US" smtClean="0"/>
              <a:pPr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7CD73-6F17-42D0-8E33-9C134BB62CA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Is A Name I Love To Hear2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h! Eu amo a Cris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188640"/>
            <a:ext cx="4608512" cy="576064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 </a:t>
            </a:r>
            <a:r>
              <a:rPr lang="pt-BR" b="1" dirty="0" smtClean="0">
                <a:solidFill>
                  <a:schemeClr val="bg1"/>
                </a:solidFill>
              </a:rPr>
              <a:t>Ah! Eu amo a Cristo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484784"/>
            <a:ext cx="7992888" cy="5373216"/>
          </a:xfrm>
        </p:spPr>
        <p:txBody>
          <a:bodyPr numCol="2">
            <a:noAutofit/>
          </a:bodyPr>
          <a:lstStyle/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Ah! Eu amo a Cristo  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Ah! Eu amo a Cristo  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Ah! Eu amo a Cristo 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Porque ele me salvou Aleluia  </a:t>
            </a:r>
          </a:p>
          <a:p>
            <a:pPr algn="l"/>
            <a:endParaRPr lang="pt-BR" sz="1800" b="1" dirty="0" smtClean="0">
              <a:solidFill>
                <a:schemeClr val="bg1"/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Davi ama a Cristo?  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Sim, Eu amo a Cristo  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Porque ama a Cristo?                                   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Porque ele me amou Aleluia </a:t>
            </a:r>
          </a:p>
          <a:p>
            <a:pPr algn="l"/>
            <a:endParaRPr lang="pt-BR" sz="1800" b="1" dirty="0" smtClean="0">
              <a:solidFill>
                <a:schemeClr val="bg1"/>
              </a:solidFill>
            </a:endParaRPr>
          </a:p>
          <a:p>
            <a:pPr algn="l"/>
            <a:endParaRPr lang="pt-BR" sz="1800" b="1" dirty="0" smtClean="0">
              <a:solidFill>
                <a:schemeClr val="bg1"/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Sara </a:t>
            </a:r>
            <a:r>
              <a:rPr lang="pt-BR" sz="1800" b="1" dirty="0" smtClean="0">
                <a:solidFill>
                  <a:schemeClr val="bg1"/>
                </a:solidFill>
              </a:rPr>
              <a:t>ama a Cristo?  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Sim, Eu amo a Cristo  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Porque ama a Cristo? 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Porque ele me salvou Aleluia  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Miguel </a:t>
            </a:r>
            <a:r>
              <a:rPr lang="pt-BR" sz="1800" b="1" dirty="0" smtClean="0">
                <a:solidFill>
                  <a:schemeClr val="bg1"/>
                </a:solidFill>
              </a:rPr>
              <a:t>ama a Cristo?  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Sim, Eu amo a Cristo  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Porque ama a Cristo? 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Porque por mim se entregou </a:t>
            </a:r>
            <a:r>
              <a:rPr lang="pt-BR" sz="1800" b="1" dirty="0" smtClean="0">
                <a:solidFill>
                  <a:schemeClr val="bg1"/>
                </a:solidFill>
              </a:rPr>
              <a:t>Aleluia</a:t>
            </a:r>
            <a:endParaRPr lang="en-US" sz="18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95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Ah! Eu amo a Cristo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Oh! Eu Amo a Cristo </dc:title>
  <dc:creator>mary</dc:creator>
  <cp:lastModifiedBy>mary</cp:lastModifiedBy>
  <cp:revision>9</cp:revision>
  <dcterms:created xsi:type="dcterms:W3CDTF">2023-06-22T00:39:11Z</dcterms:created>
  <dcterms:modified xsi:type="dcterms:W3CDTF">2023-06-26T16:40:44Z</dcterms:modified>
</cp:coreProperties>
</file>