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69D6-4B8E-48B1-8105-7A0490D69E4F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7CA3-D7D6-4E0B-841F-78B408178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69D6-4B8E-48B1-8105-7A0490D69E4F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7CA3-D7D6-4E0B-841F-78B408178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69D6-4B8E-48B1-8105-7A0490D69E4F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7CA3-D7D6-4E0B-841F-78B408178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69D6-4B8E-48B1-8105-7A0490D69E4F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7CA3-D7D6-4E0B-841F-78B408178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69D6-4B8E-48B1-8105-7A0490D69E4F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7CA3-D7D6-4E0B-841F-78B408178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69D6-4B8E-48B1-8105-7A0490D69E4F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7CA3-D7D6-4E0B-841F-78B408178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69D6-4B8E-48B1-8105-7A0490D69E4F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7CA3-D7D6-4E0B-841F-78B408178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69D6-4B8E-48B1-8105-7A0490D69E4F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7CA3-D7D6-4E0B-841F-78B408178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69D6-4B8E-48B1-8105-7A0490D69E4F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7CA3-D7D6-4E0B-841F-78B408178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69D6-4B8E-48B1-8105-7A0490D69E4F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7CA3-D7D6-4E0B-841F-78B408178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69D6-4B8E-48B1-8105-7A0490D69E4F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47CA3-D7D6-4E0B-841F-78B4081787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869D6-4B8E-48B1-8105-7A0490D69E4F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47CA3-D7D6-4E0B-841F-78B4081787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호산나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栄光の王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2952328" cy="576064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栄光の王が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052736"/>
            <a:ext cx="3992488" cy="4586064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栄光の王が　炎と共に　全地は震える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罪を清める　あわれみと愛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歌おう　あなたに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ホザナ　ホザナ　どこまでも高く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ホザナ　ホザナ　どこまでも高く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新しい世代が　立ち上がり生きる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ひたすら　信じて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救いのために　祈り求める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ひざまずき　求める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あなたが私を　愛してくれたその愛を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私も愛して　生きる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あなたの心が　悲しむものを捨て去り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あなたのために生き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栄光の王が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栄光の王が　炎と共に</dc:title>
  <dc:creator>mary</dc:creator>
  <cp:lastModifiedBy>mary</cp:lastModifiedBy>
  <cp:revision>9</cp:revision>
  <dcterms:created xsi:type="dcterms:W3CDTF">2023-05-05T20:27:16Z</dcterms:created>
  <dcterms:modified xsi:type="dcterms:W3CDTF">2023-05-08T21:28:57Z</dcterms:modified>
</cp:coreProperties>
</file>