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D7B85-AEB1-4C6C-9E51-9668659641B1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43BBF-BF50-4287-A94B-A64FBDF81F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คริสต์เพียงพ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พระคริสต์เพียงพอ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848872" cy="6048672"/>
          </a:xfrm>
        </p:spPr>
        <p:txBody>
          <a:bodyPr numCol="2"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พระคริสต์เป็นรางวัล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เป็นทุกสิ่งที่ฉันยึดมั่น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และบัดนี้ ไม่มีสิ่งใด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ในโลกนี้ จะเติมเต็มใจ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ทุกบททดสอบ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จะยังสรรเสริญ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ไม่เป็นเหมือนเดิม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เพราะฉันเป็นไท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มี</a:t>
            </a:r>
            <a:r>
              <a:rPr lang="th-TH" sz="1400" b="1" dirty="0" smtClean="0">
                <a:solidFill>
                  <a:srgbClr val="FF0000"/>
                </a:solidFill>
              </a:rPr>
              <a:t>องค์พระคริสต์เพียงพอ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มีองค์พระคริสต์เพียงพอ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เป็นทุกสิ่งที่ฉัน นั้นต้องการ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ทุกๆสิ่งของฉัน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พระคริสต์เป็นดวงใจ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เป็นความยินดีในความรอด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และความหวังนี้ไม่ดับไป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สวรรค์เป็นบ้านของเรา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แม้เจอคลื่นลม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จะยังสรรเสริญ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ทรงประทับอยู่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ขอถวายพระสิริ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ตัดสินใจแล้ว จะตามพระเยซู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ไม่หันกลับเลย ไม่หันกลับเลย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ฉันตัดสินใจแล้ว จะตามพระเยซู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ไม่หันกลับเลย ไม่หันกลับเลย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ทิ้งโลกไว้เบื้องหลัง กางเขนเด่นอยู่หน้า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ไม่ขอเปลี่ยนแปลง ไม่ขอเปลี่ยนแปลง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ทิ้งโลกไว้เบื้องหลัง กางเขนเด่นอยู่หน้า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ไม่ขอเปลี่ยนแปลง ไม่ขอ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เปลี่ยนแปลง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156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พระคริสต์เพียงพอ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พระคริสต์เพียงพอ</dc:title>
  <dc:creator>mary</dc:creator>
  <cp:lastModifiedBy>mary</cp:lastModifiedBy>
  <cp:revision>6</cp:revision>
  <dcterms:created xsi:type="dcterms:W3CDTF">2023-05-12T21:20:03Z</dcterms:created>
  <dcterms:modified xsi:type="dcterms:W3CDTF">2023-05-15T23:04:14Z</dcterms:modified>
</cp:coreProperties>
</file>