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E8A55-5035-40F2-956D-5A92CDD7A581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C8AF1-04D4-4B8F-91D5-E80DF96B74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സർവാധികാരം കരങ്ങളി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280920" cy="692696"/>
          </a:xfrm>
        </p:spPr>
        <p:txBody>
          <a:bodyPr>
            <a:noAutofit/>
          </a:bodyPr>
          <a:lstStyle/>
          <a:p>
            <a:r>
              <a:rPr lang="ml-IN" sz="3600" b="1" dirty="0" smtClean="0"/>
              <a:t>സർവാധികാരം കരങ്ങളിൽ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6120680" cy="5112568"/>
          </a:xfrm>
        </p:spPr>
        <p:txBody>
          <a:bodyPr>
            <a:normAutofit/>
          </a:bodyPr>
          <a:lstStyle/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സർവാധികാരം കരങ്ങളിൽ 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സർവാധിപധ്യം മുൻപിൽ വണങ്ങീടും 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സർവ ജ്ഞാനങ്ങള്കും അധീപനായവൻ 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തുല്യമില്ല മഹാശക്തി നീ </a:t>
            </a:r>
          </a:p>
          <a:p>
            <a:pPr algn="l"/>
            <a:endParaRPr lang="ml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പ്രപഞ്ചം നിന്നെ വണങ്ങുന്നു 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പ്രഭുക്കൾ നിൻ മുൻപിൽ കുമ്പീടും  നൂനം 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പ്രഭാവമല്ലോ പ്രഭാത സൂര്യൻ ശോഭ പോൽ </a:t>
            </a:r>
          </a:p>
          <a:p>
            <a:pPr algn="l"/>
            <a:r>
              <a:rPr lang="ml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നിഷ്പ്രഭം ആയിടും തേജസ്സേ </a:t>
            </a:r>
          </a:p>
          <a:p>
            <a:pPr algn="l"/>
            <a:endParaRPr lang="ml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800" b="1" dirty="0" smtClean="0">
                <a:solidFill>
                  <a:srgbClr val="FF0000"/>
                </a:solidFill>
              </a:rPr>
              <a:t>ക്രൂശിതൻ നുറുക്ക പെട്ടുവോ </a:t>
            </a:r>
          </a:p>
          <a:p>
            <a:pPr algn="l"/>
            <a:r>
              <a:rPr lang="ml-IN" sz="1800" b="1" dirty="0" smtClean="0">
                <a:solidFill>
                  <a:srgbClr val="FF0000"/>
                </a:solidFill>
              </a:rPr>
              <a:t>എനിക്കായി നീ പിടഞ്ഞുവോ മണ്ണിൽ </a:t>
            </a:r>
          </a:p>
          <a:p>
            <a:pPr algn="l"/>
            <a:r>
              <a:rPr lang="ml-IN" sz="1800" b="1" dirty="0" smtClean="0">
                <a:solidFill>
                  <a:srgbClr val="FF0000"/>
                </a:solidFill>
              </a:rPr>
              <a:t>ശാരോനിൻ പനീനീർ പുഷ്പമേ </a:t>
            </a:r>
          </a:p>
          <a:p>
            <a:pPr algn="l"/>
            <a:r>
              <a:rPr lang="ml-IN" sz="1800" b="1" dirty="0" smtClean="0">
                <a:solidFill>
                  <a:srgbClr val="FF0000"/>
                </a:solidFill>
              </a:rPr>
              <a:t>എനിക്കായി നീ  വരിച്ചുവോ </a:t>
            </a:r>
            <a:r>
              <a:rPr lang="ml-IN" sz="1800" b="1" dirty="0" smtClean="0">
                <a:solidFill>
                  <a:srgbClr val="FF0000"/>
                </a:solidFill>
              </a:rPr>
              <a:t>മൃത്യുവെ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44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സർവാധികാരം കരങ്ങളിൽ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Nee maathram mati</dc:title>
  <dc:creator>mary</dc:creator>
  <cp:lastModifiedBy>mary</cp:lastModifiedBy>
  <cp:revision>5</cp:revision>
  <dcterms:created xsi:type="dcterms:W3CDTF">2020-10-08T15:59:11Z</dcterms:created>
  <dcterms:modified xsi:type="dcterms:W3CDTF">2023-05-23T20:56:21Z</dcterms:modified>
</cp:coreProperties>
</file>