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294AA-DA16-4983-AE11-CAADD0831AE6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4546-8591-415F-A4EB-FAAA70C512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దూరపు కొండప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2656"/>
            <a:ext cx="446449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e-IN" b="1" dirty="0" smtClean="0"/>
              <a:t>దూరపు </a:t>
            </a:r>
            <a:r>
              <a:rPr lang="te-IN" b="1" dirty="0"/>
              <a:t>కొండపై</a:t>
            </a:r>
            <a:br>
              <a:rPr lang="te-I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8136904" cy="4464496"/>
          </a:xfrm>
        </p:spPr>
        <p:txBody>
          <a:bodyPr numCol="2">
            <a:noAutofit/>
          </a:bodyPr>
          <a:lstStyle/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దూరపు కొండపై శ్రమలకు గుర్తగు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కౄరపు సిలువయే కనబడె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పాపలోకమునకై ప్రాణము నొసగిన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ప్రభుని సిలువను ప్రేమింతున్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rgbClr val="FF0000"/>
                </a:solidFill>
              </a:rPr>
              <a:t>పల్లవి: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te-IN" sz="1600" b="1" dirty="0" smtClean="0">
                <a:solidFill>
                  <a:srgbClr val="FF0000"/>
                </a:solidFill>
              </a:rPr>
              <a:t>ప్రియుని </a:t>
            </a:r>
            <a:r>
              <a:rPr lang="te-IN" sz="1600" b="1" dirty="0" smtClean="0">
                <a:solidFill>
                  <a:srgbClr val="FF0000"/>
                </a:solidFill>
              </a:rPr>
              <a:t>సిలువను ప్రేమింతున్</a:t>
            </a:r>
          </a:p>
          <a:p>
            <a:pPr algn="l"/>
            <a:r>
              <a:rPr lang="te-IN" sz="1600" b="1" dirty="0" smtClean="0">
                <a:solidFill>
                  <a:srgbClr val="FF0000"/>
                </a:solidFill>
              </a:rPr>
              <a:t>ప్రాణమున్నంత వరకును</a:t>
            </a:r>
          </a:p>
          <a:p>
            <a:pPr algn="l"/>
            <a:r>
              <a:rPr lang="te-IN" sz="1600" b="1" dirty="0" smtClean="0">
                <a:solidFill>
                  <a:srgbClr val="FF0000"/>
                </a:solidFill>
              </a:rPr>
              <a:t>హత్తుకొనెదను సిలువను</a:t>
            </a:r>
          </a:p>
          <a:p>
            <a:pPr algn="l"/>
            <a:r>
              <a:rPr lang="te-IN" sz="1600" b="1" dirty="0" smtClean="0">
                <a:solidFill>
                  <a:srgbClr val="FF0000"/>
                </a:solidFill>
              </a:rPr>
              <a:t>నిత్యకిరీటము పొందెదన్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లోకులు హేళన చేసిన సిలువ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కెంతో అమూల్యమైనది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కల్వరిగిరికి సిలువను మోయను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క్రీస్తు మహిమను విడచెను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రక్తశిక్తమైన కల్వరి సిలువలో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సౌందర్యంబును నే గాంచితిని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నన్ను క్షమించను పెన్నుగ యేసుడు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ఎన్నదగిన శ్రమ పొందెను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వందనస్తుడను యేసుని సిలువకు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నిందను ఈ భువిన్ భరింతు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పరమ గృహమునకు పిలిచెడు దినమున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ప్రభుని మహిమను పొందెద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దూరపు కొండపై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దూరపు కొండపై </dc:title>
  <dc:creator>mary</dc:creator>
  <cp:lastModifiedBy>mary</cp:lastModifiedBy>
  <cp:revision>8</cp:revision>
  <dcterms:created xsi:type="dcterms:W3CDTF">2023-05-29T19:28:33Z</dcterms:created>
  <dcterms:modified xsi:type="dcterms:W3CDTF">2023-05-30T19:32:01Z</dcterms:modified>
</cp:coreProperties>
</file>