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AF55-28B9-4849-9DE0-941F953F9A02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8A03D-6811-4BF7-A076-97D97DF62D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வல்லமை தேவன் மேலானவ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136904" cy="648073"/>
          </a:xfrm>
        </p:spPr>
        <p:txBody>
          <a:bodyPr>
            <a:noAutofit/>
          </a:bodyPr>
          <a:lstStyle/>
          <a:p>
            <a:r>
              <a:rPr lang="ta-IN" sz="3600" b="1" dirty="0" smtClean="0"/>
              <a:t>வல்லமை தேவன் மேலானவர்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628800"/>
            <a:ext cx="11161240" cy="4176464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வல்லமை தேவன் மேலானவர் 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சிருஷ்டிகள் யாவையும் உருவாக்கும் தேவன் நீர் 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உலக அறிவிலும் உம் ஞானம் போல் உண்டோ 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உலகம் தோன்றும் முன்பே  இருந்தவரே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தேசங்கள் மேலே உயர்ந்தவர் நீரே 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கண்டிரா அதிசயம் செய்பவர் நீரே 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பொக்கிஷம் அனைத்திலும் மேன்மையுள்ளவர் 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மகிமைக்கு நிகர் ஏதும் இல்லையே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குருசினில் தொங்கினீர் ஐயா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உம் ஜீவனை தந்தீரே  ஐயா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அழகே நீர் உருகுலைந்தீரே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உம சிந்தையில் என்னை நினைத்தீரே </a:t>
            </a:r>
            <a:r>
              <a:rPr lang="ta-IN" sz="1400" b="1" dirty="0" smtClean="0">
                <a:solidFill>
                  <a:srgbClr val="FF0000"/>
                </a:solidFill>
              </a:rPr>
              <a:t>இயேசுவே</a:t>
            </a:r>
            <a:endParaRPr lang="ta-IN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Melanavar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Sristigal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yavayum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Uruvakum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Ullage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arivilum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umm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nyaanam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porundo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Ullagam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thondrum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irunthavare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Desangal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Yuarnthavar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aadisayam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Seibavar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Pokkisham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aanithilum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ullavar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magimaiku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yedum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illaye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Krusinil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thongineer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iyya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Jeevanai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thandire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iyya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Aalage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neer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urukulaindeere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Umm </a:t>
            </a:r>
            <a:r>
              <a:rPr lang="en-US" sz="1400" b="1" dirty="0" err="1" smtClean="0">
                <a:solidFill>
                  <a:srgbClr val="FF0000"/>
                </a:solidFill>
              </a:rPr>
              <a:t>sindayil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ennai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nenaithere</a:t>
            </a:r>
            <a:r>
              <a:rPr lang="en-US" sz="1400" b="1" dirty="0" smtClean="0">
                <a:solidFill>
                  <a:srgbClr val="FF0000"/>
                </a:solidFill>
              </a:rPr>
              <a:t>-(</a:t>
            </a:r>
            <a:r>
              <a:rPr lang="en-US" sz="1400" b="1" dirty="0" smtClean="0">
                <a:solidFill>
                  <a:srgbClr val="FF0000"/>
                </a:solidFill>
              </a:rPr>
              <a:t>3)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104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வல்லமை தேவன் மேலானவர்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வல்லமை தேவன் மேலானவர் </dc:title>
  <dc:creator>mary</dc:creator>
  <cp:lastModifiedBy>mary</cp:lastModifiedBy>
  <cp:revision>9</cp:revision>
  <dcterms:created xsi:type="dcterms:W3CDTF">2023-05-23T14:18:36Z</dcterms:created>
  <dcterms:modified xsi:type="dcterms:W3CDTF">2023-05-23T20:40:59Z</dcterms:modified>
</cp:coreProperties>
</file>