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4BEB6-10A1-4BF6-9717-F7E6A5396DB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B7FA-C440-4633-BCF5-A3D09E02B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4BEB6-10A1-4BF6-9717-F7E6A5396DB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B7FA-C440-4633-BCF5-A3D09E02B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4BEB6-10A1-4BF6-9717-F7E6A5396DB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B7FA-C440-4633-BCF5-A3D09E02B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4BEB6-10A1-4BF6-9717-F7E6A5396DB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B7FA-C440-4633-BCF5-A3D09E02B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4BEB6-10A1-4BF6-9717-F7E6A5396DB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B7FA-C440-4633-BCF5-A3D09E02B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4BEB6-10A1-4BF6-9717-F7E6A5396DB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B7FA-C440-4633-BCF5-A3D09E02B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4BEB6-10A1-4BF6-9717-F7E6A5396DB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B7FA-C440-4633-BCF5-A3D09E02B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4BEB6-10A1-4BF6-9717-F7E6A5396DB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B7FA-C440-4633-BCF5-A3D09E02B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4BEB6-10A1-4BF6-9717-F7E6A5396DB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B7FA-C440-4633-BCF5-A3D09E02B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4BEB6-10A1-4BF6-9717-F7E6A5396DB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B7FA-C440-4633-BCF5-A3D09E02B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4BEB6-10A1-4BF6-9717-F7E6A5396DB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B7FA-C440-4633-BCF5-A3D09E02B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4BEB6-10A1-4BF6-9717-F7E6A5396DB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8B7FA-C440-4633-BCF5-A3D09E02BA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சாய்வேன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384376" cy="692695"/>
          </a:xfrm>
        </p:spPr>
        <p:txBody>
          <a:bodyPr>
            <a:normAutofit fontScale="90000"/>
          </a:bodyPr>
          <a:lstStyle/>
          <a:p>
            <a:r>
              <a:rPr lang="ta-IN" b="1" dirty="0" smtClean="0"/>
              <a:t>சாய்வேன்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81329"/>
            <a:ext cx="5760640" cy="5832648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பேரானந்தமே நேசருடனே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மார்பில் சாய்ந்து இளைப்பாறுவேன்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 பாக்கியம் என்ன மா இன்பம்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மார்பில் சாய்ந்து இளைப்பாறுவேன் 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சாய்வேன் சாய்வேன் 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பயம் நீக்கியே காப்பாற்றுவார் 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சாய்வேன் சாய்வேன் 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மார்பில் சாய்ந்து இளைப்பாறுவேன் 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மோட்ச யாத்திரை போவேன் ஆனந்தமாய்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மார்பில் சாய்ந்து இளைப்பாறுவேன்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ஒளி வீசிடும் பாதை எங்குமே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மார்பில் சாய்ந்து இளைப்பாறுவேன் சாய்வேன் 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திகில் வந்திடும் பயம் சூழ்ந்திடும்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மார்பில் சாய்ந்து இளைப்பாறுவேன்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இயேசுவின் அருகில் நித்திய ஆனந்தம்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மார்பில் சாய்ந்து இளைப்பாறுவேன்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சாய்வேன்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சாய்வேன்</dc:title>
  <dc:creator>mary</dc:creator>
  <cp:lastModifiedBy>mary</cp:lastModifiedBy>
  <cp:revision>5</cp:revision>
  <dcterms:created xsi:type="dcterms:W3CDTF">2023-05-18T13:45:11Z</dcterms:created>
  <dcterms:modified xsi:type="dcterms:W3CDTF">2023-05-18T14:52:17Z</dcterms:modified>
</cp:coreProperties>
</file>