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63B15-B90E-4047-8C37-39414F8BD98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F972B-782F-4ABD-875E-34781E4A5D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aning on the Everlasting Arms piano1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240360" cy="548680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ما أحلى الجلوس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4168" y="394441"/>
            <a:ext cx="2224336" cy="5184576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ما أحلى الجلوسْ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 فادي النفوسْ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شركةٌ تجلو صدى الصدورْ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أشهى السلام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وأبهى المقام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شركةٌ تحلو مع الغفور</a:t>
            </a:r>
          </a:p>
          <a:p>
            <a:pPr algn="r"/>
            <a:endParaRPr lang="ar-AE" sz="10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بات أمني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بات فوق أذرع المسيحْ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إذ عليه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طارحا نفسي فأستريحْ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لا أخشى الضررْ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ولا الخطر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والمنجي موئلي الرحيمْ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فالاسمُ ملاذْ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والحبُّ مَعاذْ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 أحيا هانئا مقيمْ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ما أبهى المسيرْ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 ربٍ قديرْ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منقذي فادي الورى يسوع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أهنا الطريقْ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والفادي الرفيقْ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لحماهُ في صفا الربوع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ما أحلى الجلوس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أحلى الجلوس</dc:title>
  <dc:creator>mary</dc:creator>
  <cp:lastModifiedBy>mary</cp:lastModifiedBy>
  <cp:revision>7</cp:revision>
  <dcterms:created xsi:type="dcterms:W3CDTF">2022-03-17T15:56:51Z</dcterms:created>
  <dcterms:modified xsi:type="dcterms:W3CDTF">2023-05-21T22:04:54Z</dcterms:modified>
</cp:coreProperties>
</file>