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7C982-C2AC-4FBB-9555-5E812B4C86B1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13A27-3B62-4740-9F06-966028AEC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7C982-C2AC-4FBB-9555-5E812B4C86B1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13A27-3B62-4740-9F06-966028AEC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7C982-C2AC-4FBB-9555-5E812B4C86B1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13A27-3B62-4740-9F06-966028AEC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7C982-C2AC-4FBB-9555-5E812B4C86B1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13A27-3B62-4740-9F06-966028AEC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7C982-C2AC-4FBB-9555-5E812B4C86B1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13A27-3B62-4740-9F06-966028AEC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7C982-C2AC-4FBB-9555-5E812B4C86B1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13A27-3B62-4740-9F06-966028AEC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7C982-C2AC-4FBB-9555-5E812B4C86B1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13A27-3B62-4740-9F06-966028AEC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7C982-C2AC-4FBB-9555-5E812B4C86B1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13A27-3B62-4740-9F06-966028AEC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7C982-C2AC-4FBB-9555-5E812B4C86B1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13A27-3B62-4740-9F06-966028AEC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7C982-C2AC-4FBB-9555-5E812B4C86B1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13A27-3B62-4740-9F06-966028AEC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7C982-C2AC-4FBB-9555-5E812B4C86B1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13A27-3B62-4740-9F06-966028AEC2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7C982-C2AC-4FBB-9555-5E812B4C86B1}" type="datetimeFigureOut">
              <a:rPr lang="en-US" smtClean="0"/>
              <a:pPr/>
              <a:t>5/8/2023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13A27-3B62-4740-9F06-966028AEC2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호산나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أرى ملك المج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0XG3oq8zI3Q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"/>
            <a:ext cx="3096344" cy="476672"/>
          </a:xfrm>
        </p:spPr>
        <p:txBody>
          <a:bodyPr>
            <a:normAutofit fontScale="90000"/>
          </a:bodyPr>
          <a:lstStyle/>
          <a:p>
            <a:r>
              <a:rPr lang="ar-AE" b="1" dirty="0" smtClean="0"/>
              <a:t>أرى ملك المجد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39952" y="764704"/>
            <a:ext cx="3520480" cy="5904656"/>
          </a:xfrm>
        </p:spPr>
        <p:txBody>
          <a:bodyPr>
            <a:normAutofit fontScale="55000" lnSpcReduction="20000"/>
          </a:bodyPr>
          <a:lstStyle/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1- </a:t>
            </a:r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أرى ملك المجد راكب على السحاب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يعطى صوته .. ترتعد الأرض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أرى حبه يشفى يغسل كل الأثام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الكل يعبد .. الكل يهتف</a:t>
            </a:r>
          </a:p>
          <a:p>
            <a:pPr algn="r"/>
            <a:endParaRPr lang="ar-A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القرار</a:t>
            </a: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أوصانا .. أوصانا</a:t>
            </a:r>
          </a:p>
          <a:p>
            <a:pPr algn="r"/>
            <a:r>
              <a:rPr lang="ar-AE" b="1" dirty="0" smtClean="0">
                <a:solidFill>
                  <a:srgbClr val="FF0000"/>
                </a:solidFill>
              </a:rPr>
              <a:t>أوصانا فى الأعالي...</a:t>
            </a:r>
          </a:p>
          <a:p>
            <a:pPr algn="r"/>
            <a:endParaRPr lang="ar-AE" b="1" dirty="0" smtClean="0">
              <a:solidFill>
                <a:srgbClr val="FF0000"/>
              </a:solidFill>
            </a:endParaRP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2- أراك تلد جيلاً يقف على الأسوار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يطلب </a:t>
            </a:r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الرحمة ويوقف القضاء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أراك تشعل النهضة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روحك يكسو العظام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يقوم العاثر يصير مثل داود</a:t>
            </a:r>
          </a:p>
          <a:p>
            <a:pPr algn="r"/>
            <a:endParaRPr lang="ar-A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اشفي قلبي و خدني ليك..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افتح عيني اشوف الدنيا من عينيك..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علمني ازاي احب زي انت ما حبيتني...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القرار- اوصنا .. اوصنا ..</a:t>
            </a:r>
          </a:p>
          <a:p>
            <a:pPr algn="r"/>
            <a:r>
              <a:rPr lang="ar-A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اوصنا في الاعالي..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  <a:hlinkClick r:id="rId2"/>
            </a:endParaRPr>
          </a:p>
          <a:p>
            <a:pPr algn="r"/>
            <a:endParaRPr lang="ar-A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87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أرى ملك المجد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أرى ملك المجد</dc:title>
  <dc:creator>mary</dc:creator>
  <cp:lastModifiedBy>mary</cp:lastModifiedBy>
  <cp:revision>6</cp:revision>
  <dcterms:created xsi:type="dcterms:W3CDTF">2023-05-05T20:50:48Z</dcterms:created>
  <dcterms:modified xsi:type="dcterms:W3CDTF">2023-05-08T21:52:54Z</dcterms:modified>
</cp:coreProperties>
</file>