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7C89-A05D-4E1B-A13F-6536AFC2C7EE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1C777-BF17-4931-A2EA-500E8988BE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Здесь, Чтоб Поклонить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2646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Я </a:t>
            </a:r>
            <a:r>
              <a:rPr lang="az-Cyrl-AZ" b="1" dirty="0"/>
              <a:t>Здесь, Чтоб Поклониться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764704"/>
            <a:ext cx="6400800" cy="494610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миру Свет , что явился во тьму и открыл мне глаза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Дал мне увидеть свою красоту, сердце пленил навсегда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Я </a:t>
            </a:r>
            <a:r>
              <a:rPr lang="ru-RU" sz="1800" b="1" dirty="0" smtClean="0">
                <a:solidFill>
                  <a:srgbClr val="FF0000"/>
                </a:solidFill>
              </a:rPr>
              <a:t>здесь, чтоб поклониться пред Тобой смириться,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Здесь, чтобы сказать что Ты мой Бог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Ты во всем чудесен, Ты во всем прекрасен,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Восхищён Тобой моя Любовь,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Моя Любовь.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Царь царей, высоко Вознесенный, слава Твоя в небесах.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Кротко пришел в мир Тобой сотворенный, ради нас обнищал.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Бридж: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несравненно велика, Тобой заплачена цена.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несравненно велика, Тобой заплачена цена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100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Я Здесь, Чтоб Поклониться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 Здесь, Чтоб Поклониться </dc:title>
  <dc:creator>mary</dc:creator>
  <cp:lastModifiedBy>mary</cp:lastModifiedBy>
  <cp:revision>5</cp:revision>
  <dcterms:created xsi:type="dcterms:W3CDTF">2023-04-29T21:59:49Z</dcterms:created>
  <dcterms:modified xsi:type="dcterms:W3CDTF">2023-05-01T19:15:19Z</dcterms:modified>
</cp:coreProperties>
</file>