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30F63-1E34-45EE-887F-7FA65026A78F}" type="datetimeFigureOut">
              <a:rPr lang="en-US" smtClean="0"/>
              <a:pPr/>
              <a:t>5/14/2023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A19CA-7B9C-4798-8053-682D123D5A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30F63-1E34-45EE-887F-7FA65026A78F}" type="datetimeFigureOut">
              <a:rPr lang="en-US" smtClean="0"/>
              <a:pPr/>
              <a:t>5/14/2023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A19CA-7B9C-4798-8053-682D123D5A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30F63-1E34-45EE-887F-7FA65026A78F}" type="datetimeFigureOut">
              <a:rPr lang="en-US" smtClean="0"/>
              <a:pPr/>
              <a:t>5/14/2023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A19CA-7B9C-4798-8053-682D123D5A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30F63-1E34-45EE-887F-7FA65026A78F}" type="datetimeFigureOut">
              <a:rPr lang="en-US" smtClean="0"/>
              <a:pPr/>
              <a:t>5/14/2023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A19CA-7B9C-4798-8053-682D123D5A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30F63-1E34-45EE-887F-7FA65026A78F}" type="datetimeFigureOut">
              <a:rPr lang="en-US" smtClean="0"/>
              <a:pPr/>
              <a:t>5/14/2023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A19CA-7B9C-4798-8053-682D123D5A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30F63-1E34-45EE-887F-7FA65026A78F}" type="datetimeFigureOut">
              <a:rPr lang="en-US" smtClean="0"/>
              <a:pPr/>
              <a:t>5/14/2023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A19CA-7B9C-4798-8053-682D123D5A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30F63-1E34-45EE-887F-7FA65026A78F}" type="datetimeFigureOut">
              <a:rPr lang="en-US" smtClean="0"/>
              <a:pPr/>
              <a:t>5/14/2023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A19CA-7B9C-4798-8053-682D123D5A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30F63-1E34-45EE-887F-7FA65026A78F}" type="datetimeFigureOut">
              <a:rPr lang="en-US" smtClean="0"/>
              <a:pPr/>
              <a:t>5/14/2023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A19CA-7B9C-4798-8053-682D123D5A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30F63-1E34-45EE-887F-7FA65026A78F}" type="datetimeFigureOut">
              <a:rPr lang="en-US" smtClean="0"/>
              <a:pPr/>
              <a:t>5/14/2023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A19CA-7B9C-4798-8053-682D123D5A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30F63-1E34-45EE-887F-7FA65026A78F}" type="datetimeFigureOut">
              <a:rPr lang="en-US" smtClean="0"/>
              <a:pPr/>
              <a:t>5/14/2023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A19CA-7B9C-4798-8053-682D123D5A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30F63-1E34-45EE-887F-7FA65026A78F}" type="datetimeFigureOut">
              <a:rPr lang="en-US" smtClean="0"/>
              <a:pPr/>
              <a:t>5/14/2023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A19CA-7B9C-4798-8053-682D123D5A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30F63-1E34-45EE-887F-7FA65026A78F}" type="datetimeFigureOut">
              <a:rPr lang="en-US" smtClean="0"/>
              <a:pPr/>
              <a:t>5/14/2023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5A19CA-7B9C-4798-8053-682D123D5A4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 한 분 만으로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Христос- Всё,что нужно мн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640" y="0"/>
            <a:ext cx="6480720" cy="506487"/>
          </a:xfrm>
        </p:spPr>
        <p:txBody>
          <a:bodyPr>
            <a:normAutofit fontScale="90000"/>
          </a:bodyPr>
          <a:lstStyle/>
          <a:p>
            <a:r>
              <a:rPr lang="az-Cyrl-AZ" b="1" dirty="0" smtClean="0"/>
              <a:t>Христос- Всё,что нужно мне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548680"/>
            <a:ext cx="4680520" cy="6148064"/>
          </a:xfrm>
        </p:spPr>
        <p:txBody>
          <a:bodyPr numCol="1">
            <a:noAutofit/>
          </a:bodyPr>
          <a:lstStyle/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Ж‍‍изнь моя- Хрис‍‍тос, ценность и нагр‍‍ада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Все,что в мире есть сей‍‍час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Не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насытит нико‍‍гда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Во время б‍‍урь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По‍‍ет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ду‍‍ша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Навек жи‍‍ву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свободе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я.</a:t>
            </a:r>
          </a:p>
          <a:p>
            <a:pPr algn="l"/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Хрис‍‍тос- все, что нужно мне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Хри‍‍стос- все, что нужно м‍‍не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Все</a:t>
            </a:r>
            <a:r>
              <a:rPr lang="ru-RU" sz="1600" b="1" dirty="0" smtClean="0">
                <a:solidFill>
                  <a:srgbClr val="FF0000"/>
                </a:solidFill>
              </a:rPr>
              <a:t>,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ru-RU" sz="1600" b="1" dirty="0" smtClean="0">
                <a:solidFill>
                  <a:srgbClr val="FF0000"/>
                </a:solidFill>
              </a:rPr>
              <a:t>что </a:t>
            </a:r>
            <a:r>
              <a:rPr lang="ru-RU" sz="1600" b="1" dirty="0" smtClean="0">
                <a:solidFill>
                  <a:srgbClr val="FF0000"/>
                </a:solidFill>
              </a:rPr>
              <a:t>нужно м‍‍не- в Т‍‍ебе</a:t>
            </a:r>
            <a:r>
              <a:rPr lang="ru-RU" sz="1600" b="1" dirty="0" smtClean="0">
                <a:solidFill>
                  <a:srgbClr val="FF0000"/>
                </a:solidFill>
              </a:rPr>
              <a:t>,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ru-RU" sz="1600" b="1" dirty="0" smtClean="0">
                <a:solidFill>
                  <a:srgbClr val="FF0000"/>
                </a:solidFill>
              </a:rPr>
              <a:t>Бог</a:t>
            </a:r>
            <a:r>
              <a:rPr lang="ru-RU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Все найду в Теб‍‍е</a:t>
            </a:r>
          </a:p>
          <a:p>
            <a:pPr algn="l"/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В‍‍се во всем - Хри‍‍стос,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Мне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радость дал спас‍‍енья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 над‍‍ежду я держ‍‍усь, Небеса- наш дом.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в каждый шт‍‍орм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По‍‍ет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душ‍‍а,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Иисус со мн‍‍ой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Богу вся с‍‍лава</a:t>
            </a:r>
          </a:p>
          <a:p>
            <a:pPr algn="l"/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Мое ре‍‍шен‍‍ие- жить с Иис‍‍усо‍‍м,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больше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Н‍‍ет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пути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наз‍‍ад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(x2)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Крест предо мн‍‍ою, мир- за спи‍‍ною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больше нет пут‍‍и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на‍‍зад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(x2)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120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Христос- Всё,что нужно мне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Христа достаточно </dc:title>
  <dc:creator>mary</dc:creator>
  <cp:lastModifiedBy>mary</cp:lastModifiedBy>
  <cp:revision>10</cp:revision>
  <dcterms:created xsi:type="dcterms:W3CDTF">2023-05-12T20:54:23Z</dcterms:created>
  <dcterms:modified xsi:type="dcterms:W3CDTF">2023-05-14T23:39:17Z</dcterms:modified>
</cp:coreProperties>
</file>