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11511-BA21-4CB7-A3C2-0E83B15B6603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B4905-EF4A-4BFD-8E41-A9699B0D1A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сан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"/>
            <a:ext cx="194421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Осанна</a:t>
            </a:r>
            <a:r>
              <a:rPr lang="az-Cyrl-AZ" b="1" dirty="0"/>
              <a:t/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892480" cy="6093296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1.Я вижу, как Царь славы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облаках идёт с огнём,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Трепещет всё, трепещет всё.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вижу, как любовью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грехи омоет Он,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Земля поёт, земля поёт: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Осанна, </a:t>
            </a:r>
            <a:r>
              <a:rPr lang="ru-RU" sz="1800" b="1" dirty="0" smtClean="0">
                <a:solidFill>
                  <a:srgbClr val="FF0000"/>
                </a:solidFill>
              </a:rPr>
              <a:t>осанна,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Осанна </a:t>
            </a:r>
            <a:r>
              <a:rPr lang="ru-RU" sz="1800" b="1" dirty="0" smtClean="0">
                <a:solidFill>
                  <a:srgbClr val="FF0000"/>
                </a:solidFill>
              </a:rPr>
              <a:t>Богу в вышних!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Осанна, осанна,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Осанна Богу в вышних!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Я вижу: поколение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верой искренней встаёт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Занять свой пост, занять свой пост.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вижу, как с молитвой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Пробуждение к нам придёт,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Склонимся вновь, склонимся вновь.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Бридж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 исцели, омой,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мир невидимый мне глаза открой,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Научи любить, как Ты всех любишь.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Сделай боль Свою моей,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Царствию отдам всё, что есть во мне,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 пройду свой путь земной я к Вечности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135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Осанна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Осанна </dc:title>
  <dc:creator>mary</dc:creator>
  <cp:lastModifiedBy>mary</cp:lastModifiedBy>
  <cp:revision>6</cp:revision>
  <dcterms:created xsi:type="dcterms:W3CDTF">2023-05-05T20:36:09Z</dcterms:created>
  <dcterms:modified xsi:type="dcterms:W3CDTF">2023-05-09T19:38:48Z</dcterms:modified>
</cp:coreProperties>
</file>