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927D3-C0D3-41F7-8B9D-0F0C3E9A0E2E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302C-6794-4E88-927A-E305AED4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927D3-C0D3-41F7-8B9D-0F0C3E9A0E2E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302C-6794-4E88-927A-E305AED4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927D3-C0D3-41F7-8B9D-0F0C3E9A0E2E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302C-6794-4E88-927A-E305AED4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927D3-C0D3-41F7-8B9D-0F0C3E9A0E2E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302C-6794-4E88-927A-E305AED4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927D3-C0D3-41F7-8B9D-0F0C3E9A0E2E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302C-6794-4E88-927A-E305AED4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927D3-C0D3-41F7-8B9D-0F0C3E9A0E2E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302C-6794-4E88-927A-E305AED4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927D3-C0D3-41F7-8B9D-0F0C3E9A0E2E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302C-6794-4E88-927A-E305AED4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927D3-C0D3-41F7-8B9D-0F0C3E9A0E2E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302C-6794-4E88-927A-E305AED4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927D3-C0D3-41F7-8B9D-0F0C3E9A0E2E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302C-6794-4E88-927A-E305AED4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927D3-C0D3-41F7-8B9D-0F0C3E9A0E2E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302C-6794-4E88-927A-E305AED4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927D3-C0D3-41F7-8B9D-0F0C3E9A0E2E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302C-6794-4E88-927A-E305AED42C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927D3-C0D3-41F7-8B9D-0F0C3E9A0E2E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1302C-6794-4E88-927A-E305AED42C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호산나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o al rey de glo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392488" cy="54868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Veo al rey de gloria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7992888" cy="5400600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Veo al Rey de Gloria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Viene con fuego y poder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Todos verán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Todos verán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Veo su amor y gracia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pecado perdonó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alabaré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alabaré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Hosanna, Hosanna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Hosanna en las alturas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Hosanna, Hosanna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Hosanna en las alturas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Veo como se levanta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gran generación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compasión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compasión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Veo avivamiento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buscarte y al orar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postraré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postraré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Sáname y límpiame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mis ojos tus obras quiero ver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Quiero amarte como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  me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Muéstrame tu corazón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lo que soy, por tu reino Dios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contigo quiero estar por la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eternidad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103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Veo al rey de gloria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Viene el Rey de gloria</dc:title>
  <dc:creator>mary</dc:creator>
  <cp:lastModifiedBy>mary</cp:lastModifiedBy>
  <cp:revision>13</cp:revision>
  <dcterms:created xsi:type="dcterms:W3CDTF">2023-05-05T20:12:19Z</dcterms:created>
  <dcterms:modified xsi:type="dcterms:W3CDTF">2023-05-12T15:53:29Z</dcterms:modified>
</cp:coreProperties>
</file>