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FF0E-6045-4CFF-9BB7-A5F705B5074F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4A6F-A8A3-4F75-AD0D-D0E96D866B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FF0E-6045-4CFF-9BB7-A5F705B5074F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4A6F-A8A3-4F75-AD0D-D0E96D866B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FF0E-6045-4CFF-9BB7-A5F705B5074F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4A6F-A8A3-4F75-AD0D-D0E96D866B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FF0E-6045-4CFF-9BB7-A5F705B5074F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4A6F-A8A3-4F75-AD0D-D0E96D866B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FF0E-6045-4CFF-9BB7-A5F705B5074F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4A6F-A8A3-4F75-AD0D-D0E96D866B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FF0E-6045-4CFF-9BB7-A5F705B5074F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4A6F-A8A3-4F75-AD0D-D0E96D866B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FF0E-6045-4CFF-9BB7-A5F705B5074F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4A6F-A8A3-4F75-AD0D-D0E96D866B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FF0E-6045-4CFF-9BB7-A5F705B5074F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4A6F-A8A3-4F75-AD0D-D0E96D866B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FF0E-6045-4CFF-9BB7-A5F705B5074F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4A6F-A8A3-4F75-AD0D-D0E96D866B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FF0E-6045-4CFF-9BB7-A5F705B5074F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4A6F-A8A3-4F75-AD0D-D0E96D866B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FF0E-6045-4CFF-9BB7-A5F705B5074F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4A6F-A8A3-4F75-AD0D-D0E96D866B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3FF0E-6045-4CFF-9BB7-A5F705B5074F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E4A6F-A8A3-4F75-AD0D-D0E96D866B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Now is the Time to Worship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em,esta é a hora da adoraçã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88640"/>
            <a:ext cx="6696744" cy="578495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Vem,esta é a hora da adoração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052736"/>
            <a:ext cx="4392488" cy="4104456"/>
          </a:xfrm>
        </p:spPr>
        <p:txBody>
          <a:bodyPr>
            <a:noAutofit/>
          </a:bodyPr>
          <a:lstStyle/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Vem, esta é a hora da adoração 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Vem, dar a Ele teu coração 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Vem, assim como estás para adorar 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Vem, assim como estás diante do Pai 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!!!</a:t>
            </a: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Refrão 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Toda língua confessará o Senhor 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Todo joelho se dobrará 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Mas aquele que a Ti escolher 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O tesouro maior </a:t>
            </a:r>
            <a:r>
              <a:rPr lang="pt-BR" sz="2000" b="1" dirty="0" smtClean="0">
                <a:solidFill>
                  <a:srgbClr val="FF0000"/>
                </a:solidFill>
              </a:rPr>
              <a:t>terá</a:t>
            </a:r>
            <a:endParaRPr lang="pt-BR" sz="20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58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Vem,esta é a hora da adoração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Vem,esta é a hora da adoração</dc:title>
  <dc:creator>mary</dc:creator>
  <cp:lastModifiedBy>mary</cp:lastModifiedBy>
  <cp:revision>7</cp:revision>
  <dcterms:created xsi:type="dcterms:W3CDTF">2018-04-13T23:43:15Z</dcterms:created>
  <dcterms:modified xsi:type="dcterms:W3CDTF">2023-05-24T19:11:15Z</dcterms:modified>
</cp:coreProperties>
</file>