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7AC3B-B6A3-4A6C-9D2D-E99F3B98AFA4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32E1-DEA5-4E30-A448-F0D9FBE7E7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hirika mkuu furaha ya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0871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Ushirika</a:t>
            </a:r>
            <a:r>
              <a:rPr lang="en-US" b="1" dirty="0" smtClean="0"/>
              <a:t> </a:t>
            </a:r>
            <a:r>
              <a:rPr lang="en-US" b="1" dirty="0" err="1" smtClean="0"/>
              <a:t>mkuu</a:t>
            </a:r>
            <a:r>
              <a:rPr lang="en-US" b="1" dirty="0" smtClean="0"/>
              <a:t> </a:t>
            </a:r>
            <a:r>
              <a:rPr lang="en-US" b="1" dirty="0" err="1" smtClean="0"/>
              <a:t>furaha</a:t>
            </a:r>
            <a:r>
              <a:rPr lang="en-US" b="1" dirty="0" smtClean="0"/>
              <a:t> </a:t>
            </a:r>
            <a:r>
              <a:rPr lang="en-US" b="1" dirty="0" err="1" smtClean="0"/>
              <a:t>yangu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416824" cy="4032448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Ushirika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mkuu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Raha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Raha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Nina </a:t>
            </a:r>
            <a:r>
              <a:rPr lang="en-US" sz="2000" b="1" dirty="0" err="1" smtClean="0">
                <a:solidFill>
                  <a:srgbClr val="FF0000"/>
                </a:solidFill>
              </a:rPr>
              <a:t>raha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salama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Raha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Raha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kumtegemea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kutembea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Ushirika mkuu furaha yangu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Ushirika mkuu furaha yangu </dc:title>
  <dc:creator>mary</dc:creator>
  <cp:lastModifiedBy>mary</cp:lastModifiedBy>
  <cp:revision>2</cp:revision>
  <dcterms:created xsi:type="dcterms:W3CDTF">2023-05-20T17:26:54Z</dcterms:created>
  <dcterms:modified xsi:type="dcterms:W3CDTF">2023-05-20T17:33:30Z</dcterms:modified>
</cp:coreProperties>
</file>