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38B16-8C71-459B-A47E-DBAA1ADED804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5255D-6CC0-4C04-820A-5E2EF6F1CB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o på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"/>
            <a:ext cx="2895600" cy="457200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Tro på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3962400" cy="4343400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Vilken underbar trygghet  jag nu har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innesluten helt i Jesu nåd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 är nu min Far, jag är alla dar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innesluten helt i Jesu nåd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Ref. 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Tro på Jesus, han som ditt bästa vill och vet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Tro på Jesus, han bevarar dig i evighet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Jag ej allt förstår, men i tro jag går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innesluten helt i Jesu nåd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Blir min vandring svår, tröst och hjälp jag får.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innesluten helt i Jesu nåd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Ljus min framtid är, när jag lever här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innesluten helt i Jesu nåd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 glädje där väntar den som är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innesluten helt i Jesu </a:t>
            </a:r>
            <a:r>
              <a:rPr lang="sv-SE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nåd</a:t>
            </a:r>
            <a:r>
              <a:rPr lang="sv-SE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Tro på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er godt å tro på Jesus</dc:title>
  <dc:creator>FRONT</dc:creator>
  <cp:lastModifiedBy>FRONT</cp:lastModifiedBy>
  <cp:revision>16</cp:revision>
  <dcterms:created xsi:type="dcterms:W3CDTF">2024-02-21T16:40:25Z</dcterms:created>
  <dcterms:modified xsi:type="dcterms:W3CDTF">2024-02-23T03:04:38Z</dcterms:modified>
</cp:coreProperties>
</file>