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FFCB7-D2F2-49BC-987B-3FD8533F5AD6}" type="datetimeFigureOut">
              <a:rPr lang="en-US" smtClean="0"/>
              <a:pPr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65751-8439-45E3-8D68-5F6AC1395E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Now is the Time to Worship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d Att Till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260648"/>
            <a:ext cx="3168352" cy="5040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Tid</a:t>
            </a:r>
            <a:r>
              <a:rPr lang="en-US" b="1" dirty="0" smtClean="0"/>
              <a:t> </a:t>
            </a:r>
            <a:r>
              <a:rPr lang="en-US" b="1" dirty="0" err="1"/>
              <a:t>Att</a:t>
            </a:r>
            <a:r>
              <a:rPr lang="en-US" b="1" dirty="0"/>
              <a:t> </a:t>
            </a:r>
            <a:r>
              <a:rPr lang="en-US" b="1" dirty="0" err="1"/>
              <a:t>Tillbe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052736"/>
            <a:ext cx="4032448" cy="403244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nu är det tid att tillbe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nu är det tid att lova Gud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kom som du är och tillbe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kom som du är inför vår Gud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Snart ska alla tungor 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Bekänna Dig Gud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Snart ska alla knän böja sig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Men redan här och nu vill 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Vi hänge oss</a:t>
            </a:r>
          </a:p>
          <a:p>
            <a:pPr algn="l"/>
            <a:r>
              <a:rPr lang="sv-SE" b="1" dirty="0" smtClean="0">
                <a:solidFill>
                  <a:srgbClr val="FF0000"/>
                </a:solidFill>
              </a:rPr>
              <a:t>Och tillbe Dig, vår </a:t>
            </a:r>
            <a:r>
              <a:rPr lang="sv-SE" b="1" dirty="0" smtClean="0">
                <a:solidFill>
                  <a:srgbClr val="FF0000"/>
                </a:solidFill>
              </a:rPr>
              <a:t>Gud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Tid Att Tillbe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Tid Att Tillbe </dc:title>
  <dc:creator>mary</dc:creator>
  <cp:lastModifiedBy>mary</cp:lastModifiedBy>
  <cp:revision>7</cp:revision>
  <dcterms:created xsi:type="dcterms:W3CDTF">2023-05-23T21:11:37Z</dcterms:created>
  <dcterms:modified xsi:type="dcterms:W3CDTF">2023-05-25T17:14:55Z</dcterms:modified>
</cp:coreProperties>
</file>