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D601-74CE-4FC0-9F9D-1B135F67BEED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C96C-6521-4386-A87C-86792E81D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D601-74CE-4FC0-9F9D-1B135F67BEED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C96C-6521-4386-A87C-86792E81D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D601-74CE-4FC0-9F9D-1B135F67BEED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C96C-6521-4386-A87C-86792E81D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D601-74CE-4FC0-9F9D-1B135F67BEED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C96C-6521-4386-A87C-86792E81D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D601-74CE-4FC0-9F9D-1B135F67BEED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C96C-6521-4386-A87C-86792E81D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D601-74CE-4FC0-9F9D-1B135F67BEED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C96C-6521-4386-A87C-86792E81D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D601-74CE-4FC0-9F9D-1B135F67BEED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C96C-6521-4386-A87C-86792E81D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D601-74CE-4FC0-9F9D-1B135F67BEED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C96C-6521-4386-A87C-86792E81D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D601-74CE-4FC0-9F9D-1B135F67BEED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C96C-6521-4386-A87C-86792E81D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D601-74CE-4FC0-9F9D-1B135F67BEED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C96C-6521-4386-A87C-86792E81D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D601-74CE-4FC0-9F9D-1B135F67BEED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C96C-6521-4386-A87C-86792E81D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D601-74CE-4FC0-9F9D-1B135F67BEED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BC96C-6521-4386-A87C-86792E81D0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ary Krzy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692696"/>
            <a:ext cx="2880320" cy="50405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Stary</a:t>
            </a:r>
            <a:r>
              <a:rPr lang="en-US" b="1" dirty="0" smtClean="0"/>
              <a:t> </a:t>
            </a:r>
            <a:r>
              <a:rPr lang="en-US" b="1" dirty="0" err="1"/>
              <a:t>Krzyż</a:t>
            </a:r>
            <a:r>
              <a:rPr lang="en-US" b="1" dirty="0"/>
              <a:t> 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1072" y="1844824"/>
            <a:ext cx="8352928" cy="4658072"/>
          </a:xfrm>
        </p:spPr>
        <p:txBody>
          <a:bodyPr numCol="2"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 na wzgórzu wśród skał,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Stary krzyż ongiś stał,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Symbol hańby, cierpienia i mąk.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Lecz ja kocham ten krzyż,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Gdzie mój Zbawca i Mistrz,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Swym oprawcom oddał się do rąk.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Ref.: 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O jak cenię ja stary ten krzyż,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W nim ratunek ludzkości jest dan,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Lgnę do niego a w niebie ten krzyż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Na koronę zamieni mi Pan.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 stary ten krzyż,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 wzgardzony przez świat,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Swą ofiarą pociągnął mnie wzwyż.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mój Zbawca i Pan,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Zstąpił z nieba tu sam,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Aby nieść na Golgotę ten krzyż.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Krwią zbroczony ten krzyż,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Lecz pomimo to w nim,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Dziwne piękno wśród ran krwawych lśni.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 na krzyżu tym Pan,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Cierpiał męki i zmarł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Aby wieczne zbawienie dać mi.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137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Stary Krzyż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Stary Krzyż  </dc:title>
  <dc:creator>mary</dc:creator>
  <cp:lastModifiedBy>mary</cp:lastModifiedBy>
  <cp:revision>8</cp:revision>
  <dcterms:created xsi:type="dcterms:W3CDTF">2023-05-29T19:24:55Z</dcterms:created>
  <dcterms:modified xsi:type="dcterms:W3CDTF">2023-05-30T19:12:43Z</dcterms:modified>
</cp:coreProperties>
</file>