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08709-3B93-4D9A-A52E-CE20A781FF6C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42C096-BD62-4A6F-99FA-4AC377FD6A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rf hai Masi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1"/>
            <a:ext cx="3312368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Sirf</a:t>
            </a:r>
            <a:r>
              <a:rPr lang="en-US" b="1" dirty="0" smtClean="0"/>
              <a:t> </a:t>
            </a:r>
            <a:r>
              <a:rPr lang="en-US" b="1" dirty="0" err="1"/>
              <a:t>hai</a:t>
            </a:r>
            <a:r>
              <a:rPr lang="en-US" b="1" dirty="0"/>
              <a:t> </a:t>
            </a:r>
            <a:r>
              <a:rPr lang="en-US" b="1" dirty="0" err="1" smtClean="0"/>
              <a:t>Masih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836712"/>
            <a:ext cx="7632848" cy="5184576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Sirf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MASIH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aasha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Jyoti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bal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neev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mazbut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chataan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Aandhi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sukha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toofaan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uncha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gehri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shaanti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Jahan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sangharsh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Sahayak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kuch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khada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insaan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Poorna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KHUDAWAND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janma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Dharmikta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pyaara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tofa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Payee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prem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badle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ghrina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kroos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 YESHU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Tript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Krodh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KHUDA ka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uspar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mrityu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jiya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zameen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Jag 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prakaash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andhere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mahima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ujjwal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uthaa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phir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Jaise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Vijay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Shraap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mujhpar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MASIHA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rakht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Mrityu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Yahi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MASIH ka bal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mujhme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Pehle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saans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aakhir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talak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likhta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takdeer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saazishein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Haathon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payein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laute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mujhko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bulaae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shakti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khada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168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Sirf hai Masih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Sirf hai Masih </dc:title>
  <dc:creator>mary</dc:creator>
  <cp:lastModifiedBy>mary</cp:lastModifiedBy>
  <cp:revision>8</cp:revision>
  <dcterms:created xsi:type="dcterms:W3CDTF">2023-05-25T17:35:51Z</dcterms:created>
  <dcterms:modified xsi:type="dcterms:W3CDTF">2023-05-26T15:17:05Z</dcterms:modified>
</cp:coreProperties>
</file>