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877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03EF9-0CD2-4E1C-BA92-DF2E59971843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5E6F5-29A5-4D4D-8F2D-150857F242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Cristo lang sapat 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968552" cy="434479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Cristo lang sapat na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49288"/>
            <a:ext cx="8208912" cy="64087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gusto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makakahigit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Araw-araw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Hahanapin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Mahahanap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pinako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nagdusa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Lahat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ginawa’y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sapat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Tinapos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kasiyahan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ibibigay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nagbabago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Sumunod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Tatalikuran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aatras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Cristo lang sapat 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Kristo ay Sapat na</dc:title>
  <dc:creator>mary</dc:creator>
  <cp:lastModifiedBy>mary</cp:lastModifiedBy>
  <cp:revision>24</cp:revision>
  <dcterms:created xsi:type="dcterms:W3CDTF">2023-05-12T21:25:22Z</dcterms:created>
  <dcterms:modified xsi:type="dcterms:W3CDTF">2023-05-15T23:25:06Z</dcterms:modified>
</cp:coreProperties>
</file>