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937FC-7776-4E30-B03A-577D606B56E7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F2782-6E46-4A3E-8947-8CDF775B38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937FC-7776-4E30-B03A-577D606B56E7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F2782-6E46-4A3E-8947-8CDF775B38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937FC-7776-4E30-B03A-577D606B56E7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F2782-6E46-4A3E-8947-8CDF775B38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937FC-7776-4E30-B03A-577D606B56E7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F2782-6E46-4A3E-8947-8CDF775B38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937FC-7776-4E30-B03A-577D606B56E7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F2782-6E46-4A3E-8947-8CDF775B38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937FC-7776-4E30-B03A-577D606B56E7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F2782-6E46-4A3E-8947-8CDF775B38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937FC-7776-4E30-B03A-577D606B56E7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F2782-6E46-4A3E-8947-8CDF775B38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937FC-7776-4E30-B03A-577D606B56E7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F2782-6E46-4A3E-8947-8CDF775B38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937FC-7776-4E30-B03A-577D606B56E7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F2782-6E46-4A3E-8947-8CDF775B38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937FC-7776-4E30-B03A-577D606B56E7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F2782-6E46-4A3E-8947-8CDF775B38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937FC-7776-4E30-B03A-577D606B56E7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F2782-6E46-4A3E-8947-8CDF775B38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937FC-7776-4E30-B03A-577D606B56E7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AF2782-6E46-4A3E-8947-8CDF775B38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Leaning on the Everlasting Arms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eaning on the Everlasting Arms piano1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1"/>
            <a:ext cx="7416824" cy="62068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b="1" dirty="0" smtClean="0"/>
              <a:t>Se Reposant Dans Les Bras Éternel</a:t>
            </a:r>
            <a:br>
              <a:rPr lang="fr-FR" b="1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8748464" cy="4608512"/>
          </a:xfrm>
        </p:spPr>
        <p:txBody>
          <a:bodyPr numCol="2"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C'est une communion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C'est une joie divine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reposant dans les bras éternels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Quelle bénédiction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Quelle paix est la mienne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reposant dans les bras éternels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err="1" smtClean="0">
                <a:solidFill>
                  <a:srgbClr val="FF0000"/>
                </a:solidFill>
              </a:rPr>
              <a:t>Ref</a:t>
            </a:r>
            <a:endParaRPr lang="fr-FR" sz="1800" b="1" dirty="0" smtClean="0">
              <a:solidFill>
                <a:srgbClr val="FF0000"/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Se reposant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À l'abri de toute frayeur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Se reposant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Se reposant dans les bras éternels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Qu'elle est merveilleuse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voie du pèlerin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reposant dans les bras éternels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chemin s'éclaire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Plus de jour en jour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reposant dans les bras éternels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quoi aurais-je peur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Qu'ai-je donc à craindre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reposant dans les bras éternels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J'ai une paix bénie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près du Seigneur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reposant dans les bras éternels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97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Se Reposant Dans Les Bras Éternel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Appuyer sur les bras Eternel </dc:title>
  <dc:creator>mary</dc:creator>
  <cp:lastModifiedBy>mary</cp:lastModifiedBy>
  <cp:revision>11</cp:revision>
  <dcterms:created xsi:type="dcterms:W3CDTF">2021-10-15T16:34:54Z</dcterms:created>
  <dcterms:modified xsi:type="dcterms:W3CDTF">2023-05-21T22:08:49Z</dcterms:modified>
</cp:coreProperties>
</file>