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DC1D7-BF87-404C-A35B-A5184288E7AB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50417-D334-45EE-A6FF-A7C04F2EC9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DC1D7-BF87-404C-A35B-A5184288E7AB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50417-D334-45EE-A6FF-A7C04F2EC9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DC1D7-BF87-404C-A35B-A5184288E7AB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50417-D334-45EE-A6FF-A7C04F2EC9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DC1D7-BF87-404C-A35B-A5184288E7AB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50417-D334-45EE-A6FF-A7C04F2EC9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DC1D7-BF87-404C-A35B-A5184288E7AB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50417-D334-45EE-A6FF-A7C04F2EC9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DC1D7-BF87-404C-A35B-A5184288E7AB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50417-D334-45EE-A6FF-A7C04F2EC9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DC1D7-BF87-404C-A35B-A5184288E7AB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50417-D334-45EE-A6FF-A7C04F2EC9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DC1D7-BF87-404C-A35B-A5184288E7AB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50417-D334-45EE-A6FF-A7C04F2EC9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DC1D7-BF87-404C-A35B-A5184288E7AB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50417-D334-45EE-A6FF-A7C04F2EC9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DC1D7-BF87-404C-A35B-A5184288E7AB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50417-D334-45EE-A6FF-A7C04F2EC9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DC1D7-BF87-404C-A35B-A5184288E7AB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50417-D334-45EE-A6FF-A7C04F2EC9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DC1D7-BF87-404C-A35B-A5184288E7AB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50417-D334-45EE-A6FF-A7C04F2EC9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갈보리산 위에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égi Keresz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476672"/>
            <a:ext cx="2880320" cy="6480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Régi</a:t>
            </a:r>
            <a:r>
              <a:rPr lang="en-US" b="1" dirty="0" smtClean="0"/>
              <a:t> </a:t>
            </a:r>
            <a:r>
              <a:rPr lang="en-US" b="1" dirty="0" err="1"/>
              <a:t>Kereszt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412776"/>
            <a:ext cx="8892480" cy="4874096"/>
          </a:xfrm>
        </p:spPr>
        <p:txBody>
          <a:bodyPr numCol="2">
            <a:noAutofit/>
          </a:bodyPr>
          <a:lstStyle/>
          <a:p>
            <a:pPr algn="l"/>
            <a:r>
              <a:rPr lang="hu-H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Messzi hegytetőn fent, áll egy régi kereszt,</a:t>
            </a:r>
          </a:p>
          <a:p>
            <a:pPr algn="l"/>
            <a:r>
              <a:rPr lang="hu-H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Mely a szenvedés, szégyen jele.</a:t>
            </a:r>
          </a:p>
          <a:p>
            <a:pPr algn="l"/>
            <a:r>
              <a:rPr lang="hu-H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hely nékem kedves, hol a tiszta és szent</a:t>
            </a:r>
          </a:p>
          <a:p>
            <a:pPr algn="l"/>
            <a:r>
              <a:rPr lang="hu-H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Minden bűnösért megöletett.</a:t>
            </a:r>
          </a:p>
          <a:p>
            <a:pPr algn="l"/>
            <a:endParaRPr lang="hu-HU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700" b="1" dirty="0" smtClean="0">
                <a:solidFill>
                  <a:srgbClr val="FF0000"/>
                </a:solidFill>
              </a:rPr>
              <a:t>Refrén</a:t>
            </a:r>
          </a:p>
          <a:p>
            <a:pPr algn="l"/>
            <a:r>
              <a:rPr lang="hu-HU" sz="1700" b="1" dirty="0" smtClean="0">
                <a:solidFill>
                  <a:srgbClr val="FF0000"/>
                </a:solidFill>
              </a:rPr>
              <a:t>Szívem őrzi az emlékedet,</a:t>
            </a:r>
          </a:p>
          <a:p>
            <a:pPr algn="l"/>
            <a:r>
              <a:rPr lang="hu-HU" sz="1700" b="1" dirty="0" smtClean="0">
                <a:solidFill>
                  <a:srgbClr val="FF0000"/>
                </a:solidFill>
              </a:rPr>
              <a:t>Drága vagy nekem minden felett.</a:t>
            </a:r>
          </a:p>
          <a:p>
            <a:pPr algn="l"/>
            <a:r>
              <a:rPr lang="hu-HU" sz="1700" b="1" dirty="0" smtClean="0">
                <a:solidFill>
                  <a:srgbClr val="FF0000"/>
                </a:solidFill>
              </a:rPr>
              <a:t>Koronát ott, fönt míg nem nyerek,</a:t>
            </a:r>
          </a:p>
          <a:p>
            <a:pPr algn="l"/>
            <a:r>
              <a:rPr lang="hu-HU" sz="1700" b="1" dirty="0" smtClean="0">
                <a:solidFill>
                  <a:srgbClr val="FF0000"/>
                </a:solidFill>
              </a:rPr>
              <a:t>Átkarollak te régi kereszt.</a:t>
            </a:r>
          </a:p>
          <a:p>
            <a:pPr algn="l"/>
            <a:endParaRPr lang="hu-HU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Ez a durva kereszt, melyet más úgy megvet,</a:t>
            </a:r>
          </a:p>
          <a:p>
            <a:pPr algn="l"/>
            <a:r>
              <a:rPr lang="hu-H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Egyre vonzza az én lelkemet.</a:t>
            </a:r>
          </a:p>
          <a:p>
            <a:pPr algn="l"/>
            <a:r>
              <a:rPr lang="hu-H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Mert az égi Bárány, mennyhonát elhagyván,</a:t>
            </a:r>
          </a:p>
          <a:p>
            <a:pPr algn="l"/>
            <a:r>
              <a:rPr lang="hu-H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Értem vitte a Kálvárián.</a:t>
            </a:r>
          </a:p>
          <a:p>
            <a:pPr algn="l"/>
            <a:r>
              <a:rPr lang="hu-H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hu-H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Eme vértől ázott, régi átokfáról</a:t>
            </a:r>
          </a:p>
          <a:p>
            <a:pPr algn="l"/>
            <a:r>
              <a:rPr lang="hu-H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Tiszta áldozat fénye ragyog:</a:t>
            </a:r>
          </a:p>
          <a:p>
            <a:pPr algn="l"/>
            <a:r>
              <a:rPr lang="hu-H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Ott halt Jézus értem, üdvöt tőle nyertem,</a:t>
            </a:r>
          </a:p>
          <a:p>
            <a:pPr algn="l"/>
            <a:r>
              <a:rPr lang="hu-H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Vele életem megváltozott.</a:t>
            </a:r>
          </a:p>
          <a:p>
            <a:pPr algn="l"/>
            <a:endParaRPr lang="hu-HU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Ehhez a kereszthez mindig hű maradok,</a:t>
            </a:r>
          </a:p>
          <a:p>
            <a:pPr algn="l"/>
            <a:r>
              <a:rPr lang="hu-H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Szégyenét örömmel hordozom.</a:t>
            </a:r>
          </a:p>
          <a:p>
            <a:pPr algn="l"/>
            <a:r>
              <a:rPr lang="hu-H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Tudom, hogy ha majdan, hazaszólít Uram,</a:t>
            </a:r>
          </a:p>
          <a:p>
            <a:pPr algn="l"/>
            <a:r>
              <a:rPr lang="hu-H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jutalmat ott fönn megkapom.</a:t>
            </a:r>
          </a:p>
          <a:p>
            <a:pPr algn="l"/>
            <a:endParaRPr lang="hu-HU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u-HU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u-HU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144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Régi Kereszt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Régi Kereszt</dc:title>
  <dc:creator>mary</dc:creator>
  <cp:lastModifiedBy>mary</cp:lastModifiedBy>
  <cp:revision>6</cp:revision>
  <dcterms:created xsi:type="dcterms:W3CDTF">2022-06-02T19:22:54Z</dcterms:created>
  <dcterms:modified xsi:type="dcterms:W3CDTF">2023-05-31T14:49:26Z</dcterms:modified>
</cp:coreProperties>
</file>