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7872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421E-C3E9-4D21-80BF-BDF790B68474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5BDF1-9153-459B-88A1-769EF1416E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ddaj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"/>
            <a:ext cx="216024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Poddaję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353944" cy="4658072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Jestem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zginam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znów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Oddaj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1800" dirty="0" smtClean="0"/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Oddaj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1800" dirty="0" smtClean="0"/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Odnajdź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przyciągnij mnie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Pragnę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być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Pragnę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być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Poddaję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Duszę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obmyj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łask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Pragnę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Pragnę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cię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Ramiona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oszę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Słyszysz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mów do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mów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mów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mnie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mów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Refren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Tak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Poddaję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Tak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Poddaję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Chcę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ba</a:t>
            </a:r>
            <a:r>
              <a:rPr lang="en-US" sz="1800" b="1" dirty="0" smtClean="0">
                <a:solidFill>
                  <a:srgbClr val="FF0000"/>
                </a:solidFill>
              </a:rPr>
              <a:t>rd</a:t>
            </a:r>
            <a:r>
              <a:rPr lang="pl-PL" sz="1800" b="1" dirty="0" smtClean="0">
                <a:solidFill>
                  <a:srgbClr val="FF0000"/>
                </a:solidFill>
              </a:rPr>
              <a:t>z</a:t>
            </a:r>
            <a:r>
              <a:rPr lang="pl-PL" sz="1800" b="1" dirty="0" smtClean="0">
                <a:solidFill>
                  <a:srgbClr val="FF0000"/>
                </a:solidFill>
              </a:rPr>
              <a:t>iej ciebie </a:t>
            </a:r>
            <a:r>
              <a:rPr lang="pl-PL" sz="1800" b="1" dirty="0" smtClean="0">
                <a:solidFill>
                  <a:srgbClr val="FF0000"/>
                </a:solidFill>
              </a:rPr>
              <a:t>znać, Chcę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ba</a:t>
            </a:r>
            <a:r>
              <a:rPr lang="en-US" sz="1800" b="1" dirty="0" smtClean="0">
                <a:solidFill>
                  <a:srgbClr val="FF0000"/>
                </a:solidFill>
              </a:rPr>
              <a:t>rd</a:t>
            </a:r>
            <a:r>
              <a:rPr lang="pl-PL" sz="1800" b="1" dirty="0" smtClean="0">
                <a:solidFill>
                  <a:srgbClr val="FF0000"/>
                </a:solidFill>
              </a:rPr>
              <a:t>ziej </a:t>
            </a:r>
            <a:r>
              <a:rPr lang="pl-PL" sz="1800" b="1" dirty="0" smtClean="0">
                <a:solidFill>
                  <a:srgbClr val="FF0000"/>
                </a:solidFill>
              </a:rPr>
              <a:t>ciebie znać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gwałtowny wiatr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mnie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tchnij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drogę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serc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potężny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sztorm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wstrz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ąś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 dusz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ą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drogę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serc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mym</a:t>
            </a: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131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Poddaję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Serce Uwielbienia </dc:title>
  <dc:creator>mary</dc:creator>
  <cp:lastModifiedBy>mary</cp:lastModifiedBy>
  <cp:revision>63</cp:revision>
  <dcterms:created xsi:type="dcterms:W3CDTF">2023-05-03T14:18:41Z</dcterms:created>
  <dcterms:modified xsi:type="dcterms:W3CDTF">2023-05-05T16:19:42Z</dcterms:modified>
</cp:coreProperties>
</file>