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A2D38-4631-4063-97BD-43EDA32E767C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93A49-F632-4976-B67A-30BD22F4B5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A2D38-4631-4063-97BD-43EDA32E767C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93A49-F632-4976-B67A-30BD22F4B5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A2D38-4631-4063-97BD-43EDA32E767C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93A49-F632-4976-B67A-30BD22F4B5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A2D38-4631-4063-97BD-43EDA32E767C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93A49-F632-4976-B67A-30BD22F4B5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A2D38-4631-4063-97BD-43EDA32E767C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93A49-F632-4976-B67A-30BD22F4B5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A2D38-4631-4063-97BD-43EDA32E767C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93A49-F632-4976-B67A-30BD22F4B5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A2D38-4631-4063-97BD-43EDA32E767C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93A49-F632-4976-B67A-30BD22F4B5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A2D38-4631-4063-97BD-43EDA32E767C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93A49-F632-4976-B67A-30BD22F4B5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A2D38-4631-4063-97BD-43EDA32E767C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93A49-F632-4976-B67A-30BD22F4B5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A2D38-4631-4063-97BD-43EDA32E767C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93A49-F632-4976-B67A-30BD22F4B5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A2D38-4631-4063-97BD-43EDA32E767C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93A49-F632-4976-B67A-30BD22F4B5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A2D38-4631-4063-97BD-43EDA32E767C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93A49-F632-4976-B67A-30BD22F4B50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호산나.jpg"/>
          <p:cNvPicPr>
            <a:picLocks noChangeAspect="1"/>
          </p:cNvPicPr>
          <p:nvPr userDrawn="1"/>
        </p:nvPicPr>
        <p:blipFill>
          <a:blip r:embed="rId14" cstate="print">
            <a:lum brigh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sanna Gesù il Re di Glor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wQ8WbtPLIgY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1"/>
            <a:ext cx="5904656" cy="54868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it-IT" b="1" dirty="0" smtClean="0"/>
              <a:t>Osanna Gesù il Re di Gloria</a:t>
            </a:r>
            <a:br>
              <a:rPr lang="it-IT" b="1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980728"/>
            <a:ext cx="6760840" cy="5616624"/>
          </a:xfrm>
        </p:spPr>
        <p:txBody>
          <a:bodyPr numCol="2">
            <a:noAutofit/>
          </a:bodyPr>
          <a:lstStyle/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Gesù, il Re di gloria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Viene sulle nuvole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Gli angeli lo lodano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Suo grande amore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Dà a noi la libertà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Lodiamo Lui, lodiamo Lui</a:t>
            </a:r>
          </a:p>
          <a:p>
            <a:pPr algn="l"/>
            <a:endParaRPr lang="it-IT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Osanna, osanna</a:t>
            </a: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Osanna su nei cieli</a:t>
            </a: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Osanna, osanna</a:t>
            </a: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Osanna su nei cieli</a:t>
            </a:r>
          </a:p>
          <a:p>
            <a:pPr algn="l"/>
            <a:endParaRPr lang="it-IT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Gente di ogni nazione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Viene a lodare Te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Adoriamo il Re dei re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Risplenderà la gloria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Ogni occhio Ti vedrà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canterà, canterà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  <a:endParaRPr lang="it-IT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che sai cambiare il cuor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Cambiami Signor, cambia il mio dolor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Fa' che la Tua volontà sia fatta in me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Fa' che ami come Te 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Apri gli occhi miei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Che io veda il Re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Tutto ciò ch’è in me è Tuo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 sempre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  <a:hlinkClick r:id="rId2"/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  <a:hlinkClick r:id="rId2"/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  <a:hlinkClick r:id="rId2"/>
            </a:endParaRP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114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Osanna Gesù il Re di Gloria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Osanna </dc:title>
  <dc:creator>mary</dc:creator>
  <cp:lastModifiedBy>mary</cp:lastModifiedBy>
  <cp:revision>10</cp:revision>
  <dcterms:created xsi:type="dcterms:W3CDTF">2023-05-05T20:02:52Z</dcterms:created>
  <dcterms:modified xsi:type="dcterms:W3CDTF">2023-05-10T16:01:08Z</dcterms:modified>
</cp:coreProperties>
</file>