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8EA95-61BF-4B79-A836-518B90DE1239}" type="datetimeFigureOut">
              <a:rPr lang="en-US" smtClean="0"/>
              <a:pPr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41ECE-5DFF-45EC-876A-4AA19CA95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8EA95-61BF-4B79-A836-518B90DE1239}" type="datetimeFigureOut">
              <a:rPr lang="en-US" smtClean="0"/>
              <a:pPr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41ECE-5DFF-45EC-876A-4AA19CA95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8EA95-61BF-4B79-A836-518B90DE1239}" type="datetimeFigureOut">
              <a:rPr lang="en-US" smtClean="0"/>
              <a:pPr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41ECE-5DFF-45EC-876A-4AA19CA95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8EA95-61BF-4B79-A836-518B90DE1239}" type="datetimeFigureOut">
              <a:rPr lang="en-US" smtClean="0"/>
              <a:pPr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41ECE-5DFF-45EC-876A-4AA19CA95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8EA95-61BF-4B79-A836-518B90DE1239}" type="datetimeFigureOut">
              <a:rPr lang="en-US" smtClean="0"/>
              <a:pPr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41ECE-5DFF-45EC-876A-4AA19CA95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8EA95-61BF-4B79-A836-518B90DE1239}" type="datetimeFigureOut">
              <a:rPr lang="en-US" smtClean="0"/>
              <a:pPr/>
              <a:t>5/18/2023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41ECE-5DFF-45EC-876A-4AA19CA95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8EA95-61BF-4B79-A836-518B90DE1239}" type="datetimeFigureOut">
              <a:rPr lang="en-US" smtClean="0"/>
              <a:pPr/>
              <a:t>5/18/2023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41ECE-5DFF-45EC-876A-4AA19CA95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8EA95-61BF-4B79-A836-518B90DE1239}" type="datetimeFigureOut">
              <a:rPr lang="en-US" smtClean="0"/>
              <a:pPr/>
              <a:t>5/18/2023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41ECE-5DFF-45EC-876A-4AA19CA95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8EA95-61BF-4B79-A836-518B90DE1239}" type="datetimeFigureOut">
              <a:rPr lang="en-US" smtClean="0"/>
              <a:pPr/>
              <a:t>5/18/2023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41ECE-5DFF-45EC-876A-4AA19CA95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8EA95-61BF-4B79-A836-518B90DE1239}" type="datetimeFigureOut">
              <a:rPr lang="en-US" smtClean="0"/>
              <a:pPr/>
              <a:t>5/18/2023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41ECE-5DFF-45EC-876A-4AA19CA95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8EA95-61BF-4B79-A836-518B90DE1239}" type="datetimeFigureOut">
              <a:rPr lang="en-US" smtClean="0"/>
              <a:pPr/>
              <a:t>5/18/2023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41ECE-5DFF-45EC-876A-4AA19CA954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8EA95-61BF-4B79-A836-518B90DE1239}" type="datetimeFigureOut">
              <a:rPr lang="en-US" smtClean="0"/>
              <a:pPr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41ECE-5DFF-45EC-876A-4AA19CA954C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aning on the Everlasting Arms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ương Cánh Vĩnh Si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1"/>
            <a:ext cx="5400600" cy="476672"/>
          </a:xfrm>
        </p:spPr>
        <p:txBody>
          <a:bodyPr>
            <a:normAutofit fontScale="90000"/>
          </a:bodyPr>
          <a:lstStyle/>
          <a:p>
            <a:r>
              <a:rPr lang="vi-VN" b="1" dirty="0" smtClean="0"/>
              <a:t>Nương Cánh Vĩnh Sinh</a:t>
            </a:r>
            <a:endParaRPr lang="vi-VN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20688"/>
            <a:ext cx="6048672" cy="4802088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Phước bấy mối giao thân, phước bấy mối vui thần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Giờ mà tôi dựa nương tay Chúa vĩnh sinh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Thỏa thích chốn an thân, thắm thiết phước siêu trần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Giờ mà tôi dựa nương tay Chúa vĩnh sinh.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Điệp Khúc: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Quyết nương, nương vào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Bình an vượt bao nguy biến khiếp kinh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Quyết nương, nương vào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Giờ mà tôi dựa nương tay Chúa vĩnh sinh.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Cứ tiến bước vững an, lướt đến chốn thiên đàng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Giờ mà tôi dựa nương tay Chúa vĩnh sinh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Lối chánh Chúa sẵn ban, bước tới thấy huy hoàng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Giờ mà tôi dựa nương tay Chúa vĩnh sinh.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Chẳng khiếp, chẳng phân vân, quyết cứ vững tâm thần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Giờ mà tôi dựa nương tay Chúa vĩnh sinh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Phước Chúa thắm tâm thần lúc có Jêsus gần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Giờ mà tôi dựa nương tay Chúa vĩnh sinh.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163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Nương Cánh Vĩnh Sinh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Cánh Vĩnh Sinh</dc:title>
  <dc:creator>mary</dc:creator>
  <cp:lastModifiedBy>mary</cp:lastModifiedBy>
  <cp:revision>8</cp:revision>
  <dcterms:created xsi:type="dcterms:W3CDTF">2023-05-16T23:25:44Z</dcterms:created>
  <dcterms:modified xsi:type="dcterms:W3CDTF">2023-05-18T15:06:53Z</dcterms:modified>
</cp:coreProperties>
</file>